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4" r:id="rId3"/>
    <p:sldId id="259" r:id="rId4"/>
    <p:sldId id="260" r:id="rId5"/>
    <p:sldId id="261" r:id="rId6"/>
    <p:sldId id="262" r:id="rId7"/>
    <p:sldId id="263" r:id="rId8"/>
    <p:sldId id="265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6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40"/>
            <a:ext cx="9144000" cy="165576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3"/>
            <a:ext cx="10515600" cy="581184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4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"/>
          <p:cNvSpPr/>
          <p:nvPr userDrawn="1"/>
        </p:nvSpPr>
        <p:spPr>
          <a:xfrm>
            <a:off x="0" y="0"/>
            <a:ext cx="12192567" cy="6858000"/>
          </a:xfrm>
          <a:prstGeom prst="roundRect">
            <a:avLst>
              <a:gd name="adj" fmla="val 0"/>
            </a:avLst>
          </a:prstGeom>
          <a:solidFill>
            <a:srgbClr val="DCDEE0">
              <a:alpha val="4059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4265"/>
          </a:p>
        </p:txBody>
      </p:sp>
      <p:grpSp>
        <p:nvGrpSpPr>
          <p:cNvPr id="6" name="Group 16"/>
          <p:cNvGrpSpPr/>
          <p:nvPr userDrawn="1"/>
        </p:nvGrpSpPr>
        <p:grpSpPr>
          <a:xfrm>
            <a:off x="11524616" y="6524051"/>
            <a:ext cx="522358" cy="237383"/>
            <a:chOff x="0" y="0"/>
            <a:chExt cx="1044665" cy="474758"/>
          </a:xfrm>
        </p:grpSpPr>
        <p:sp>
          <p:nvSpPr>
            <p:cNvPr id="7" name="Shape 12"/>
            <p:cNvSpPr/>
            <p:nvPr/>
          </p:nvSpPr>
          <p:spPr>
            <a:xfrm>
              <a:off x="571544" y="2270"/>
              <a:ext cx="473122" cy="472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12700" cap="flat">
              <a:solidFill>
                <a:srgbClr val="B3B3B3"/>
              </a:solidFill>
              <a:prstDash val="solid"/>
              <a:miter lim="800000"/>
            </a:ln>
            <a:effectLst/>
          </p:spPr>
          <p:txBody>
            <a:bodyPr wrap="square" lIns="60954" tIns="60954" rIns="60954" bIns="60954" numCol="1" anchor="t">
              <a:noAutofit/>
            </a:bodyPr>
            <a:lstStyle/>
            <a:p>
              <a:pPr lvl="0" defTabSz="342900">
                <a:defRPr sz="2100">
                  <a:latin typeface="Gill Sans"/>
                  <a:ea typeface="Gill Sans"/>
                  <a:cs typeface="Gill Sans"/>
                  <a:sym typeface="Gill Sans"/>
                </a:defRPr>
              </a:pPr>
              <a:endParaRPr sz="2800"/>
            </a:p>
          </p:txBody>
        </p:sp>
        <p:sp>
          <p:nvSpPr>
            <p:cNvPr id="8" name="Shape 13">
              <a:hlinkClick r:id="" action="ppaction://hlinkshowjump?jump=nextslide"/>
            </p:cNvPr>
            <p:cNvSpPr/>
            <p:nvPr/>
          </p:nvSpPr>
          <p:spPr>
            <a:xfrm rot="5400000">
              <a:off x="719555" y="156632"/>
              <a:ext cx="240786" cy="154674"/>
            </a:xfrm>
            <a:prstGeom prst="triangle">
              <a:avLst/>
            </a:prstGeom>
            <a:solidFill>
              <a:srgbClr val="CDCDCD"/>
            </a:solidFill>
            <a:ln w="12700" cap="flat">
              <a:noFill/>
              <a:miter lim="400000"/>
            </a:ln>
            <a:effectLst/>
          </p:spPr>
          <p:txBody>
            <a:bodyPr wrap="square" lIns="60954" tIns="60954" rIns="60954" bIns="60954" numCol="1" anchor="t">
              <a:noAutofit/>
            </a:bodyPr>
            <a:lstStyle/>
            <a:p>
              <a:pPr lvl="0" defTabSz="342900">
                <a:defRPr sz="2100">
                  <a:latin typeface="Gill Sans"/>
                  <a:ea typeface="Gill Sans"/>
                  <a:cs typeface="Gill Sans"/>
                  <a:sym typeface="Gill Sans"/>
                </a:defRPr>
              </a:pPr>
              <a:endParaRPr sz="2800"/>
            </a:p>
          </p:txBody>
        </p:sp>
        <p:sp>
          <p:nvSpPr>
            <p:cNvPr id="9" name="Shape 14"/>
            <p:cNvSpPr/>
            <p:nvPr/>
          </p:nvSpPr>
          <p:spPr>
            <a:xfrm rot="10800000">
              <a:off x="-1" y="0"/>
              <a:ext cx="473123" cy="474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12700" cap="flat">
              <a:solidFill>
                <a:srgbClr val="B3B3B3"/>
              </a:solidFill>
              <a:prstDash val="solid"/>
              <a:miter lim="800000"/>
            </a:ln>
            <a:effectLst/>
          </p:spPr>
          <p:txBody>
            <a:bodyPr wrap="square" lIns="60954" tIns="60954" rIns="60954" bIns="60954" numCol="1" anchor="t">
              <a:noAutofit/>
            </a:bodyPr>
            <a:lstStyle/>
            <a:p>
              <a:pPr lvl="0" defTabSz="342900">
                <a:defRPr sz="2100">
                  <a:latin typeface="Gill Sans"/>
                  <a:ea typeface="Gill Sans"/>
                  <a:cs typeface="Gill Sans"/>
                  <a:sym typeface="Gill Sans"/>
                </a:defRPr>
              </a:pPr>
              <a:endParaRPr sz="2800"/>
            </a:p>
          </p:txBody>
        </p:sp>
        <p:sp>
          <p:nvSpPr>
            <p:cNvPr id="10" name="Shape 15">
              <a:hlinkClick r:id="" action="ppaction://hlinkshowjump?jump=previousslide"/>
            </p:cNvPr>
            <p:cNvSpPr/>
            <p:nvPr/>
          </p:nvSpPr>
          <p:spPr>
            <a:xfrm rot="16200000">
              <a:off x="83746" y="164604"/>
              <a:ext cx="241943" cy="154675"/>
            </a:xfrm>
            <a:prstGeom prst="triangle">
              <a:avLst/>
            </a:prstGeom>
            <a:solidFill>
              <a:srgbClr val="CDCDCD"/>
            </a:solidFill>
            <a:ln w="12700" cap="flat">
              <a:noFill/>
              <a:miter lim="400000"/>
            </a:ln>
            <a:effectLst/>
          </p:spPr>
          <p:txBody>
            <a:bodyPr wrap="square" lIns="60954" tIns="60954" rIns="60954" bIns="60954" numCol="1" anchor="t">
              <a:noAutofit/>
            </a:bodyPr>
            <a:lstStyle/>
            <a:p>
              <a:pPr lvl="0" defTabSz="342900">
                <a:defRPr sz="2100">
                  <a:latin typeface="Gill Sans"/>
                  <a:ea typeface="Gill Sans"/>
                  <a:cs typeface="Gill Sans"/>
                  <a:sym typeface="Gill Sans"/>
                </a:defRPr>
              </a:pPr>
              <a:endParaRPr sz="2800"/>
            </a:p>
          </p:txBody>
        </p:sp>
      </p:grpSp>
      <p:grpSp>
        <p:nvGrpSpPr>
          <p:cNvPr id="11" name="Group 28"/>
          <p:cNvGrpSpPr/>
          <p:nvPr userDrawn="1"/>
        </p:nvGrpSpPr>
        <p:grpSpPr>
          <a:xfrm>
            <a:off x="6161537" y="6515749"/>
            <a:ext cx="254012" cy="254003"/>
            <a:chOff x="0" y="0"/>
            <a:chExt cx="508000" cy="508000"/>
          </a:xfrm>
        </p:grpSpPr>
        <p:sp>
          <p:nvSpPr>
            <p:cNvPr id="12" name="Shape 26"/>
            <p:cNvSpPr/>
            <p:nvPr/>
          </p:nvSpPr>
          <p:spPr>
            <a:xfrm>
              <a:off x="0" y="0"/>
              <a:ext cx="508001" cy="5080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sz="4265"/>
            </a:p>
          </p:txBody>
        </p:sp>
        <p:sp>
          <p:nvSpPr>
            <p:cNvPr id="13" name="Shape 27"/>
            <p:cNvSpPr/>
            <p:nvPr/>
          </p:nvSpPr>
          <p:spPr>
            <a:xfrm>
              <a:off x="110033" y="133823"/>
              <a:ext cx="287934" cy="240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6" extrusionOk="0">
                  <a:moveTo>
                    <a:pt x="21600" y="2552"/>
                  </a:moveTo>
                  <a:cubicBezTo>
                    <a:pt x="21456" y="2916"/>
                    <a:pt x="21187" y="3376"/>
                    <a:pt x="20794" y="3932"/>
                  </a:cubicBezTo>
                  <a:cubicBezTo>
                    <a:pt x="20400" y="4488"/>
                    <a:pt x="19915" y="4976"/>
                    <a:pt x="19337" y="5398"/>
                  </a:cubicBezTo>
                  <a:cubicBezTo>
                    <a:pt x="19353" y="5551"/>
                    <a:pt x="19365" y="5695"/>
                    <a:pt x="19373" y="5829"/>
                  </a:cubicBezTo>
                  <a:cubicBezTo>
                    <a:pt x="19381" y="5963"/>
                    <a:pt x="19385" y="6107"/>
                    <a:pt x="19385" y="6260"/>
                  </a:cubicBezTo>
                  <a:cubicBezTo>
                    <a:pt x="19385" y="7066"/>
                    <a:pt x="19309" y="7947"/>
                    <a:pt x="19156" y="8905"/>
                  </a:cubicBezTo>
                  <a:cubicBezTo>
                    <a:pt x="19004" y="9863"/>
                    <a:pt x="18767" y="10836"/>
                    <a:pt x="18446" y="11823"/>
                  </a:cubicBezTo>
                  <a:cubicBezTo>
                    <a:pt x="18125" y="12810"/>
                    <a:pt x="17719" y="13788"/>
                    <a:pt x="17230" y="14756"/>
                  </a:cubicBezTo>
                  <a:cubicBezTo>
                    <a:pt x="16740" y="15724"/>
                    <a:pt x="16158" y="16619"/>
                    <a:pt x="15484" y="17444"/>
                  </a:cubicBezTo>
                  <a:cubicBezTo>
                    <a:pt x="14810" y="18268"/>
                    <a:pt x="14043" y="18996"/>
                    <a:pt x="13184" y="19629"/>
                  </a:cubicBezTo>
                  <a:cubicBezTo>
                    <a:pt x="12325" y="20261"/>
                    <a:pt x="11366" y="20731"/>
                    <a:pt x="10307" y="21038"/>
                  </a:cubicBezTo>
                  <a:cubicBezTo>
                    <a:pt x="9070" y="21364"/>
                    <a:pt x="7834" y="21526"/>
                    <a:pt x="6599" y="21526"/>
                  </a:cubicBezTo>
                  <a:cubicBezTo>
                    <a:pt x="6068" y="21526"/>
                    <a:pt x="5519" y="21493"/>
                    <a:pt x="4949" y="21426"/>
                  </a:cubicBezTo>
                  <a:cubicBezTo>
                    <a:pt x="4379" y="21359"/>
                    <a:pt x="3809" y="21234"/>
                    <a:pt x="3239" y="21051"/>
                  </a:cubicBezTo>
                  <a:cubicBezTo>
                    <a:pt x="2669" y="20870"/>
                    <a:pt x="2107" y="20625"/>
                    <a:pt x="1553" y="20319"/>
                  </a:cubicBezTo>
                  <a:cubicBezTo>
                    <a:pt x="1000" y="20012"/>
                    <a:pt x="482" y="19620"/>
                    <a:pt x="0" y="19140"/>
                  </a:cubicBezTo>
                  <a:cubicBezTo>
                    <a:pt x="1252" y="19351"/>
                    <a:pt x="2436" y="19231"/>
                    <a:pt x="3552" y="18781"/>
                  </a:cubicBezTo>
                  <a:cubicBezTo>
                    <a:pt x="4668" y="18331"/>
                    <a:pt x="5683" y="17693"/>
                    <a:pt x="6599" y="16869"/>
                  </a:cubicBezTo>
                  <a:cubicBezTo>
                    <a:pt x="6389" y="16869"/>
                    <a:pt x="6113" y="16845"/>
                    <a:pt x="5767" y="16797"/>
                  </a:cubicBezTo>
                  <a:cubicBezTo>
                    <a:pt x="5422" y="16749"/>
                    <a:pt x="5053" y="16605"/>
                    <a:pt x="4660" y="16366"/>
                  </a:cubicBezTo>
                  <a:cubicBezTo>
                    <a:pt x="4266" y="16126"/>
                    <a:pt x="3869" y="15757"/>
                    <a:pt x="3468" y="15259"/>
                  </a:cubicBezTo>
                  <a:cubicBezTo>
                    <a:pt x="3067" y="14760"/>
                    <a:pt x="2713" y="14061"/>
                    <a:pt x="2408" y="13161"/>
                  </a:cubicBezTo>
                  <a:cubicBezTo>
                    <a:pt x="2505" y="13198"/>
                    <a:pt x="2637" y="13223"/>
                    <a:pt x="2806" y="13232"/>
                  </a:cubicBezTo>
                  <a:cubicBezTo>
                    <a:pt x="2974" y="13242"/>
                    <a:pt x="3154" y="13237"/>
                    <a:pt x="3348" y="13218"/>
                  </a:cubicBezTo>
                  <a:cubicBezTo>
                    <a:pt x="3540" y="13198"/>
                    <a:pt x="3729" y="13175"/>
                    <a:pt x="3913" y="13146"/>
                  </a:cubicBezTo>
                  <a:cubicBezTo>
                    <a:pt x="4098" y="13118"/>
                    <a:pt x="4262" y="13083"/>
                    <a:pt x="4407" y="13045"/>
                  </a:cubicBezTo>
                  <a:cubicBezTo>
                    <a:pt x="3572" y="12738"/>
                    <a:pt x="2918" y="12331"/>
                    <a:pt x="2444" y="11823"/>
                  </a:cubicBezTo>
                  <a:cubicBezTo>
                    <a:pt x="1971" y="11315"/>
                    <a:pt x="1622" y="10793"/>
                    <a:pt x="1397" y="10256"/>
                  </a:cubicBezTo>
                  <a:cubicBezTo>
                    <a:pt x="1172" y="9720"/>
                    <a:pt x="1031" y="9212"/>
                    <a:pt x="975" y="8733"/>
                  </a:cubicBezTo>
                  <a:cubicBezTo>
                    <a:pt x="919" y="8253"/>
                    <a:pt x="891" y="7880"/>
                    <a:pt x="891" y="7612"/>
                  </a:cubicBezTo>
                  <a:cubicBezTo>
                    <a:pt x="1100" y="7765"/>
                    <a:pt x="1405" y="7928"/>
                    <a:pt x="1806" y="8100"/>
                  </a:cubicBezTo>
                  <a:cubicBezTo>
                    <a:pt x="2208" y="8273"/>
                    <a:pt x="2569" y="8349"/>
                    <a:pt x="2890" y="8330"/>
                  </a:cubicBezTo>
                  <a:cubicBezTo>
                    <a:pt x="2232" y="7678"/>
                    <a:pt x="1754" y="7032"/>
                    <a:pt x="1456" y="6389"/>
                  </a:cubicBezTo>
                  <a:cubicBezTo>
                    <a:pt x="1160" y="5748"/>
                    <a:pt x="983" y="5125"/>
                    <a:pt x="927" y="4521"/>
                  </a:cubicBezTo>
                  <a:cubicBezTo>
                    <a:pt x="871" y="3917"/>
                    <a:pt x="899" y="3329"/>
                    <a:pt x="1011" y="2753"/>
                  </a:cubicBezTo>
                  <a:cubicBezTo>
                    <a:pt x="1124" y="2178"/>
                    <a:pt x="1276" y="1622"/>
                    <a:pt x="1469" y="1085"/>
                  </a:cubicBezTo>
                  <a:cubicBezTo>
                    <a:pt x="2352" y="2273"/>
                    <a:pt x="3231" y="3237"/>
                    <a:pt x="4106" y="3975"/>
                  </a:cubicBezTo>
                  <a:cubicBezTo>
                    <a:pt x="4981" y="4713"/>
                    <a:pt x="5816" y="5283"/>
                    <a:pt x="6610" y="5685"/>
                  </a:cubicBezTo>
                  <a:cubicBezTo>
                    <a:pt x="7405" y="6088"/>
                    <a:pt x="8147" y="6356"/>
                    <a:pt x="8838" y="6490"/>
                  </a:cubicBezTo>
                  <a:cubicBezTo>
                    <a:pt x="9528" y="6625"/>
                    <a:pt x="10130" y="6692"/>
                    <a:pt x="10644" y="6692"/>
                  </a:cubicBezTo>
                  <a:cubicBezTo>
                    <a:pt x="10547" y="5925"/>
                    <a:pt x="10543" y="5196"/>
                    <a:pt x="10632" y="4507"/>
                  </a:cubicBezTo>
                  <a:cubicBezTo>
                    <a:pt x="10720" y="3817"/>
                    <a:pt x="10905" y="3185"/>
                    <a:pt x="11185" y="2609"/>
                  </a:cubicBezTo>
                  <a:cubicBezTo>
                    <a:pt x="11467" y="2034"/>
                    <a:pt x="11839" y="1541"/>
                    <a:pt x="12305" y="1129"/>
                  </a:cubicBezTo>
                  <a:cubicBezTo>
                    <a:pt x="12771" y="717"/>
                    <a:pt x="13325" y="405"/>
                    <a:pt x="13967" y="194"/>
                  </a:cubicBezTo>
                  <a:cubicBezTo>
                    <a:pt x="14753" y="-74"/>
                    <a:pt x="15508" y="-65"/>
                    <a:pt x="16230" y="223"/>
                  </a:cubicBezTo>
                  <a:cubicBezTo>
                    <a:pt x="16953" y="511"/>
                    <a:pt x="17571" y="1009"/>
                    <a:pt x="18084" y="1718"/>
                  </a:cubicBezTo>
                  <a:cubicBezTo>
                    <a:pt x="18309" y="1699"/>
                    <a:pt x="18663" y="1612"/>
                    <a:pt x="19144" y="1459"/>
                  </a:cubicBezTo>
                  <a:cubicBezTo>
                    <a:pt x="19626" y="1306"/>
                    <a:pt x="20227" y="971"/>
                    <a:pt x="20950" y="453"/>
                  </a:cubicBezTo>
                  <a:cubicBezTo>
                    <a:pt x="20902" y="645"/>
                    <a:pt x="20826" y="880"/>
                    <a:pt x="20722" y="1158"/>
                  </a:cubicBezTo>
                  <a:cubicBezTo>
                    <a:pt x="20617" y="1436"/>
                    <a:pt x="20484" y="1718"/>
                    <a:pt x="20324" y="2005"/>
                  </a:cubicBezTo>
                  <a:cubicBezTo>
                    <a:pt x="20164" y="2293"/>
                    <a:pt x="19971" y="2571"/>
                    <a:pt x="19746" y="2839"/>
                  </a:cubicBezTo>
                  <a:cubicBezTo>
                    <a:pt x="19521" y="3108"/>
                    <a:pt x="19264" y="3329"/>
                    <a:pt x="18976" y="3501"/>
                  </a:cubicBezTo>
                  <a:cubicBezTo>
                    <a:pt x="19217" y="3443"/>
                    <a:pt x="19481" y="3376"/>
                    <a:pt x="19770" y="3300"/>
                  </a:cubicBezTo>
                  <a:cubicBezTo>
                    <a:pt x="20011" y="3223"/>
                    <a:pt x="20292" y="3122"/>
                    <a:pt x="20613" y="2998"/>
                  </a:cubicBezTo>
                  <a:cubicBezTo>
                    <a:pt x="20934" y="2873"/>
                    <a:pt x="21263" y="2724"/>
                    <a:pt x="21600" y="2552"/>
                  </a:cubicBezTo>
                  <a:cubicBezTo>
                    <a:pt x="21600" y="2552"/>
                    <a:pt x="21600" y="2552"/>
                    <a:pt x="21600" y="255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lvl="0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</p:grpSp>
      <p:grpSp>
        <p:nvGrpSpPr>
          <p:cNvPr id="14" name="Group 31"/>
          <p:cNvGrpSpPr/>
          <p:nvPr userDrawn="1"/>
        </p:nvGrpSpPr>
        <p:grpSpPr>
          <a:xfrm>
            <a:off x="5755062" y="6515749"/>
            <a:ext cx="254012" cy="254003"/>
            <a:chOff x="0" y="0"/>
            <a:chExt cx="508000" cy="508000"/>
          </a:xfrm>
        </p:grpSpPr>
        <p:sp>
          <p:nvSpPr>
            <p:cNvPr id="15" name="Shape 29"/>
            <p:cNvSpPr/>
            <p:nvPr/>
          </p:nvSpPr>
          <p:spPr>
            <a:xfrm>
              <a:off x="0" y="0"/>
              <a:ext cx="508001" cy="5080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sz="4265"/>
            </a:p>
          </p:txBody>
        </p:sp>
        <p:sp>
          <p:nvSpPr>
            <p:cNvPr id="16" name="Shape 30"/>
            <p:cNvSpPr/>
            <p:nvPr/>
          </p:nvSpPr>
          <p:spPr>
            <a:xfrm>
              <a:off x="193562" y="133823"/>
              <a:ext cx="120876" cy="240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75" y="4169"/>
                  </a:moveTo>
                  <a:cubicBezTo>
                    <a:pt x="4675" y="4035"/>
                    <a:pt x="4709" y="3743"/>
                    <a:pt x="4791" y="3297"/>
                  </a:cubicBezTo>
                  <a:cubicBezTo>
                    <a:pt x="4867" y="2854"/>
                    <a:pt x="5202" y="2383"/>
                    <a:pt x="5802" y="1894"/>
                  </a:cubicBezTo>
                  <a:cubicBezTo>
                    <a:pt x="6401" y="1405"/>
                    <a:pt x="7364" y="967"/>
                    <a:pt x="8707" y="580"/>
                  </a:cubicBezTo>
                  <a:cubicBezTo>
                    <a:pt x="10041" y="196"/>
                    <a:pt x="11974" y="0"/>
                    <a:pt x="14499" y="0"/>
                  </a:cubicBezTo>
                  <a:lnTo>
                    <a:pt x="21600" y="0"/>
                  </a:lnTo>
                  <a:lnTo>
                    <a:pt x="21600" y="3894"/>
                  </a:lnTo>
                  <a:lnTo>
                    <a:pt x="16396" y="3894"/>
                  </a:lnTo>
                  <a:cubicBezTo>
                    <a:pt x="15888" y="3894"/>
                    <a:pt x="15406" y="3990"/>
                    <a:pt x="14970" y="4182"/>
                  </a:cubicBezTo>
                  <a:cubicBezTo>
                    <a:pt x="14544" y="4373"/>
                    <a:pt x="14317" y="4557"/>
                    <a:pt x="14317" y="4725"/>
                  </a:cubicBezTo>
                  <a:lnTo>
                    <a:pt x="14317" y="7145"/>
                  </a:lnTo>
                  <a:lnTo>
                    <a:pt x="21600" y="7145"/>
                  </a:lnTo>
                  <a:cubicBezTo>
                    <a:pt x="21525" y="7620"/>
                    <a:pt x="21434" y="8081"/>
                    <a:pt x="21346" y="8528"/>
                  </a:cubicBezTo>
                  <a:lnTo>
                    <a:pt x="21055" y="9702"/>
                  </a:lnTo>
                  <a:cubicBezTo>
                    <a:pt x="20934" y="10099"/>
                    <a:pt x="20817" y="10469"/>
                    <a:pt x="20709" y="10807"/>
                  </a:cubicBezTo>
                  <a:lnTo>
                    <a:pt x="14271" y="10807"/>
                  </a:lnTo>
                  <a:lnTo>
                    <a:pt x="14271" y="21600"/>
                  </a:lnTo>
                  <a:lnTo>
                    <a:pt x="4675" y="21600"/>
                  </a:lnTo>
                  <a:lnTo>
                    <a:pt x="4675" y="10807"/>
                  </a:lnTo>
                  <a:lnTo>
                    <a:pt x="0" y="10807"/>
                  </a:lnTo>
                  <a:lnTo>
                    <a:pt x="0" y="7145"/>
                  </a:lnTo>
                  <a:lnTo>
                    <a:pt x="4675" y="7145"/>
                  </a:lnTo>
                  <a:cubicBezTo>
                    <a:pt x="4675" y="7145"/>
                    <a:pt x="4675" y="4169"/>
                    <a:pt x="4675" y="416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lvl="0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</p:grpSp>
      <p:grpSp>
        <p:nvGrpSpPr>
          <p:cNvPr id="17" name="Group 34"/>
          <p:cNvGrpSpPr/>
          <p:nvPr userDrawn="1"/>
        </p:nvGrpSpPr>
        <p:grpSpPr>
          <a:xfrm>
            <a:off x="5960117" y="6515749"/>
            <a:ext cx="254012" cy="254003"/>
            <a:chOff x="0" y="0"/>
            <a:chExt cx="508000" cy="508000"/>
          </a:xfrm>
        </p:grpSpPr>
        <p:sp>
          <p:nvSpPr>
            <p:cNvPr id="18" name="Shape 32"/>
            <p:cNvSpPr/>
            <p:nvPr/>
          </p:nvSpPr>
          <p:spPr>
            <a:xfrm>
              <a:off x="0" y="0"/>
              <a:ext cx="508001" cy="50800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alpha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sz="4265"/>
            </a:p>
          </p:txBody>
        </p:sp>
        <p:sp>
          <p:nvSpPr>
            <p:cNvPr id="19" name="Shape 33"/>
            <p:cNvSpPr/>
            <p:nvPr/>
          </p:nvSpPr>
          <p:spPr>
            <a:xfrm>
              <a:off x="130580" y="133823"/>
              <a:ext cx="246840" cy="240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28" y="0"/>
                  </a:moveTo>
                  <a:cubicBezTo>
                    <a:pt x="960" y="0"/>
                    <a:pt x="0" y="1009"/>
                    <a:pt x="0" y="2332"/>
                  </a:cubicBezTo>
                  <a:cubicBezTo>
                    <a:pt x="0" y="3624"/>
                    <a:pt x="928" y="4679"/>
                    <a:pt x="2365" y="4679"/>
                  </a:cubicBezTo>
                  <a:cubicBezTo>
                    <a:pt x="3893" y="4679"/>
                    <a:pt x="4825" y="3624"/>
                    <a:pt x="4825" y="2332"/>
                  </a:cubicBezTo>
                  <a:cubicBezTo>
                    <a:pt x="4794" y="1009"/>
                    <a:pt x="3896" y="0"/>
                    <a:pt x="2428" y="0"/>
                  </a:cubicBezTo>
                  <a:close/>
                  <a:moveTo>
                    <a:pt x="16350" y="6218"/>
                  </a:moveTo>
                  <a:cubicBezTo>
                    <a:pt x="13892" y="6218"/>
                    <a:pt x="12424" y="7661"/>
                    <a:pt x="11825" y="8646"/>
                  </a:cubicBezTo>
                  <a:lnTo>
                    <a:pt x="11730" y="8646"/>
                  </a:lnTo>
                  <a:lnTo>
                    <a:pt x="11525" y="6558"/>
                  </a:lnTo>
                  <a:lnTo>
                    <a:pt x="7568" y="6558"/>
                  </a:lnTo>
                  <a:cubicBezTo>
                    <a:pt x="7629" y="7913"/>
                    <a:pt x="7694" y="9474"/>
                    <a:pt x="7694" y="11351"/>
                  </a:cubicBezTo>
                  <a:cubicBezTo>
                    <a:pt x="7694" y="11351"/>
                    <a:pt x="7694" y="21600"/>
                    <a:pt x="7694" y="21600"/>
                  </a:cubicBezTo>
                  <a:lnTo>
                    <a:pt x="12251" y="21600"/>
                  </a:lnTo>
                  <a:lnTo>
                    <a:pt x="12251" y="12921"/>
                  </a:lnTo>
                  <a:cubicBezTo>
                    <a:pt x="12251" y="12490"/>
                    <a:pt x="12272" y="12062"/>
                    <a:pt x="12392" y="11755"/>
                  </a:cubicBezTo>
                  <a:cubicBezTo>
                    <a:pt x="12722" y="10894"/>
                    <a:pt x="13467" y="10007"/>
                    <a:pt x="14726" y="10007"/>
                  </a:cubicBezTo>
                  <a:cubicBezTo>
                    <a:pt x="16374" y="10007"/>
                    <a:pt x="17044" y="11321"/>
                    <a:pt x="17044" y="13261"/>
                  </a:cubicBezTo>
                  <a:lnTo>
                    <a:pt x="17044" y="21600"/>
                  </a:lnTo>
                  <a:lnTo>
                    <a:pt x="21600" y="21600"/>
                  </a:lnTo>
                  <a:lnTo>
                    <a:pt x="21600" y="12711"/>
                  </a:lnTo>
                  <a:cubicBezTo>
                    <a:pt x="21600" y="8280"/>
                    <a:pt x="19347" y="6218"/>
                    <a:pt x="16350" y="6218"/>
                  </a:cubicBezTo>
                  <a:close/>
                  <a:moveTo>
                    <a:pt x="126" y="6525"/>
                  </a:moveTo>
                  <a:lnTo>
                    <a:pt x="126" y="21568"/>
                  </a:lnTo>
                  <a:cubicBezTo>
                    <a:pt x="126" y="21568"/>
                    <a:pt x="4667" y="21568"/>
                    <a:pt x="4667" y="21568"/>
                  </a:cubicBezTo>
                  <a:lnTo>
                    <a:pt x="4667" y="6525"/>
                  </a:lnTo>
                  <a:lnTo>
                    <a:pt x="126" y="652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lvl="0"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000"/>
            </a:p>
          </p:txBody>
        </p:sp>
      </p:grpSp>
      <p:sp>
        <p:nvSpPr>
          <p:cNvPr id="20" name="Shape 35"/>
          <p:cNvSpPr/>
          <p:nvPr userDrawn="1"/>
        </p:nvSpPr>
        <p:spPr>
          <a:xfrm>
            <a:off x="11787597" y="97530"/>
            <a:ext cx="297243" cy="296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2858" tIns="22858" rIns="22858" bIns="22858"/>
          <a:lstStyle/>
          <a:p>
            <a:pPr lvl="0" defTabSz="342900">
              <a:defRPr sz="2100">
                <a:latin typeface="Gill Sans"/>
                <a:ea typeface="Gill Sans"/>
                <a:cs typeface="Gill Sans"/>
                <a:sym typeface="Gill Sans"/>
              </a:defRPr>
            </a:pPr>
            <a:endParaRPr sz="2800"/>
          </a:p>
        </p:txBody>
      </p:sp>
      <p:grpSp>
        <p:nvGrpSpPr>
          <p:cNvPr id="22" name="Group 22"/>
          <p:cNvGrpSpPr/>
          <p:nvPr userDrawn="1"/>
        </p:nvGrpSpPr>
        <p:grpSpPr>
          <a:xfrm>
            <a:off x="154717" y="6532084"/>
            <a:ext cx="223173" cy="216938"/>
            <a:chOff x="0" y="0"/>
            <a:chExt cx="446322" cy="433874"/>
          </a:xfrm>
        </p:grpSpPr>
        <p:sp>
          <p:nvSpPr>
            <p:cNvPr id="23" name="Shape 17"/>
            <p:cNvSpPr/>
            <p:nvPr/>
          </p:nvSpPr>
          <p:spPr>
            <a:xfrm>
              <a:off x="197938" y="0"/>
              <a:ext cx="248385" cy="218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02" y="0"/>
                  </a:moveTo>
                  <a:lnTo>
                    <a:pt x="12581" y="793"/>
                  </a:lnTo>
                  <a:lnTo>
                    <a:pt x="14279" y="2267"/>
                  </a:lnTo>
                  <a:lnTo>
                    <a:pt x="5849" y="11442"/>
                  </a:lnTo>
                  <a:lnTo>
                    <a:pt x="1971" y="15682"/>
                  </a:lnTo>
                  <a:lnTo>
                    <a:pt x="0" y="18113"/>
                  </a:lnTo>
                  <a:lnTo>
                    <a:pt x="6815" y="21593"/>
                  </a:lnTo>
                  <a:lnTo>
                    <a:pt x="6825" y="21599"/>
                  </a:lnTo>
                  <a:lnTo>
                    <a:pt x="6824" y="21600"/>
                  </a:lnTo>
                  <a:lnTo>
                    <a:pt x="6824" y="21600"/>
                  </a:lnTo>
                  <a:lnTo>
                    <a:pt x="10724" y="17311"/>
                  </a:lnTo>
                  <a:lnTo>
                    <a:pt x="19972" y="7211"/>
                  </a:lnTo>
                  <a:lnTo>
                    <a:pt x="21600" y="8624"/>
                  </a:lnTo>
                  <a:cubicBezTo>
                    <a:pt x="21600" y="8624"/>
                    <a:pt x="20902" y="0"/>
                    <a:pt x="20902" y="0"/>
                  </a:cubicBezTo>
                  <a:close/>
                </a:path>
              </a:pathLst>
            </a:custGeom>
            <a:solidFill>
              <a:srgbClr val="3D4247"/>
            </a:solidFill>
            <a:ln w="12700" cap="flat">
              <a:noFill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lvl="0" defTabSz="17145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735"/>
            </a:p>
          </p:txBody>
        </p:sp>
        <p:sp>
          <p:nvSpPr>
            <p:cNvPr id="24" name="Shape 18"/>
            <p:cNvSpPr/>
            <p:nvPr/>
          </p:nvSpPr>
          <p:spPr>
            <a:xfrm>
              <a:off x="197938" y="159700"/>
              <a:ext cx="78465" cy="59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35" y="0"/>
                  </a:moveTo>
                  <a:lnTo>
                    <a:pt x="0" y="8697"/>
                  </a:lnTo>
                  <a:lnTo>
                    <a:pt x="21600" y="21600"/>
                  </a:lnTo>
                  <a:cubicBezTo>
                    <a:pt x="21600" y="21600"/>
                    <a:pt x="6035" y="0"/>
                    <a:pt x="6035" y="0"/>
                  </a:cubicBezTo>
                  <a:close/>
                </a:path>
              </a:pathLst>
            </a:custGeom>
            <a:solidFill>
              <a:srgbClr val="0F1216">
                <a:alpha val="7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lvl="0" defTabSz="17145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735"/>
            </a:p>
          </p:txBody>
        </p:sp>
        <p:sp>
          <p:nvSpPr>
            <p:cNvPr id="25" name="Shape 19"/>
            <p:cNvSpPr/>
            <p:nvPr/>
          </p:nvSpPr>
          <p:spPr>
            <a:xfrm>
              <a:off x="0" y="124161"/>
              <a:ext cx="404962" cy="309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9" h="20514" extrusionOk="0">
                  <a:moveTo>
                    <a:pt x="16446" y="3385"/>
                  </a:moveTo>
                  <a:cubicBezTo>
                    <a:pt x="16523" y="3597"/>
                    <a:pt x="16593" y="3815"/>
                    <a:pt x="16657" y="4037"/>
                  </a:cubicBezTo>
                  <a:cubicBezTo>
                    <a:pt x="16800" y="4528"/>
                    <a:pt x="16911" y="5042"/>
                    <a:pt x="16984" y="5577"/>
                  </a:cubicBezTo>
                  <a:cubicBezTo>
                    <a:pt x="17635" y="10314"/>
                    <a:pt x="15195" y="14837"/>
                    <a:pt x="11536" y="15678"/>
                  </a:cubicBezTo>
                  <a:cubicBezTo>
                    <a:pt x="7877" y="16520"/>
                    <a:pt x="4384" y="13362"/>
                    <a:pt x="3734" y="8625"/>
                  </a:cubicBezTo>
                  <a:cubicBezTo>
                    <a:pt x="3693" y="8333"/>
                    <a:pt x="3667" y="8042"/>
                    <a:pt x="3651" y="7752"/>
                  </a:cubicBezTo>
                  <a:lnTo>
                    <a:pt x="55" y="5727"/>
                  </a:lnTo>
                  <a:cubicBezTo>
                    <a:pt x="-41" y="6939"/>
                    <a:pt x="-13" y="8188"/>
                    <a:pt x="160" y="9447"/>
                  </a:cubicBezTo>
                  <a:cubicBezTo>
                    <a:pt x="1161" y="16739"/>
                    <a:pt x="6538" y="21600"/>
                    <a:pt x="12171" y="20304"/>
                  </a:cubicBezTo>
                  <a:cubicBezTo>
                    <a:pt x="17804" y="19009"/>
                    <a:pt x="21559" y="12047"/>
                    <a:pt x="20558" y="4755"/>
                  </a:cubicBezTo>
                  <a:cubicBezTo>
                    <a:pt x="20352" y="3251"/>
                    <a:pt x="19958" y="1851"/>
                    <a:pt x="19415" y="587"/>
                  </a:cubicBezTo>
                  <a:cubicBezTo>
                    <a:pt x="19330" y="388"/>
                    <a:pt x="19241" y="192"/>
                    <a:pt x="19148" y="0"/>
                  </a:cubicBezTo>
                  <a:cubicBezTo>
                    <a:pt x="19148" y="0"/>
                    <a:pt x="16446" y="3385"/>
                    <a:pt x="16446" y="3385"/>
                  </a:cubicBezTo>
                  <a:close/>
                </a:path>
              </a:pathLst>
            </a:custGeom>
            <a:solidFill>
              <a:srgbClr val="3D4247"/>
            </a:solidFill>
            <a:ln w="12700" cap="flat">
              <a:noFill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lvl="0" defTabSz="17145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735"/>
            </a:p>
          </p:txBody>
        </p:sp>
        <p:sp>
          <p:nvSpPr>
            <p:cNvPr id="26" name="Shape 20"/>
            <p:cNvSpPr/>
            <p:nvPr/>
          </p:nvSpPr>
          <p:spPr>
            <a:xfrm>
              <a:off x="4498" y="28791"/>
              <a:ext cx="293470" cy="249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64" extrusionOk="0">
                  <a:moveTo>
                    <a:pt x="11951" y="267"/>
                  </a:moveTo>
                  <a:cubicBezTo>
                    <a:pt x="8281" y="1018"/>
                    <a:pt x="5166" y="3259"/>
                    <a:pt x="2989" y="6352"/>
                  </a:cubicBezTo>
                  <a:cubicBezTo>
                    <a:pt x="2830" y="6576"/>
                    <a:pt x="2676" y="6805"/>
                    <a:pt x="2528" y="7039"/>
                  </a:cubicBezTo>
                  <a:cubicBezTo>
                    <a:pt x="1317" y="8948"/>
                    <a:pt x="448" y="11142"/>
                    <a:pt x="0" y="13488"/>
                  </a:cubicBezTo>
                  <a:lnTo>
                    <a:pt x="4935" y="15969"/>
                  </a:lnTo>
                  <a:lnTo>
                    <a:pt x="15269" y="21164"/>
                  </a:lnTo>
                  <a:lnTo>
                    <a:pt x="20014" y="16091"/>
                  </a:lnTo>
                  <a:lnTo>
                    <a:pt x="20006" y="16085"/>
                  </a:lnTo>
                  <a:lnTo>
                    <a:pt x="7458" y="9590"/>
                  </a:lnTo>
                  <a:cubicBezTo>
                    <a:pt x="7636" y="9370"/>
                    <a:pt x="7821" y="9157"/>
                    <a:pt x="8014" y="8953"/>
                  </a:cubicBezTo>
                  <a:cubicBezTo>
                    <a:pt x="9325" y="7564"/>
                    <a:pt x="10982" y="6575"/>
                    <a:pt x="12865" y="6189"/>
                  </a:cubicBezTo>
                  <a:cubicBezTo>
                    <a:pt x="14484" y="5858"/>
                    <a:pt x="16080" y="6013"/>
                    <a:pt x="17541" y="6561"/>
                  </a:cubicBezTo>
                  <a:lnTo>
                    <a:pt x="21600" y="2044"/>
                  </a:lnTo>
                  <a:cubicBezTo>
                    <a:pt x="18750" y="280"/>
                    <a:pt x="15385" y="-436"/>
                    <a:pt x="11951" y="26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lvl="0">
                <a:defRPr sz="3200"/>
              </a:pPr>
              <a:endParaRPr sz="4265"/>
            </a:p>
          </p:txBody>
        </p:sp>
        <p:sp>
          <p:nvSpPr>
            <p:cNvPr id="27" name="Shape 21"/>
            <p:cNvSpPr/>
            <p:nvPr/>
          </p:nvSpPr>
          <p:spPr>
            <a:xfrm>
              <a:off x="296008" y="124161"/>
              <a:ext cx="87390" cy="199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43" y="0"/>
                  </a:moveTo>
                  <a:lnTo>
                    <a:pt x="6286" y="5530"/>
                  </a:lnTo>
                  <a:cubicBezTo>
                    <a:pt x="6658" y="5876"/>
                    <a:pt x="6996" y="6232"/>
                    <a:pt x="7307" y="6595"/>
                  </a:cubicBezTo>
                  <a:cubicBezTo>
                    <a:pt x="7997" y="7397"/>
                    <a:pt x="8534" y="8236"/>
                    <a:pt x="8889" y="9111"/>
                  </a:cubicBezTo>
                  <a:cubicBezTo>
                    <a:pt x="10807" y="13835"/>
                    <a:pt x="7154" y="18425"/>
                    <a:pt x="0" y="21600"/>
                  </a:cubicBezTo>
                  <a:cubicBezTo>
                    <a:pt x="13077" y="17500"/>
                    <a:pt x="21600" y="10794"/>
                    <a:pt x="21600" y="3217"/>
                  </a:cubicBezTo>
                  <a:cubicBezTo>
                    <a:pt x="21599" y="2691"/>
                    <a:pt x="21554" y="2170"/>
                    <a:pt x="21474" y="1654"/>
                  </a:cubicBezTo>
                  <a:cubicBezTo>
                    <a:pt x="21201" y="1419"/>
                    <a:pt x="20924" y="1187"/>
                    <a:pt x="20633" y="958"/>
                  </a:cubicBezTo>
                  <a:cubicBezTo>
                    <a:pt x="20220" y="633"/>
                    <a:pt x="19790" y="314"/>
                    <a:pt x="19343" y="0"/>
                  </a:cubicBezTo>
                  <a:close/>
                </a:path>
              </a:pathLst>
            </a:custGeom>
            <a:solidFill>
              <a:srgbClr val="0F1216"/>
            </a:solidFill>
            <a:ln w="12700" cap="flat">
              <a:noFill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lvl="0" defTabSz="171450"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735"/>
            </a:p>
          </p:txBody>
        </p:sp>
      </p:grpSp>
      <p:sp>
        <p:nvSpPr>
          <p:cNvPr id="28" name="Shape 23"/>
          <p:cNvSpPr/>
          <p:nvPr userDrawn="1"/>
        </p:nvSpPr>
        <p:spPr>
          <a:xfrm>
            <a:off x="423832" y="6542876"/>
            <a:ext cx="860352" cy="18050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67729" tIns="67729" rIns="67729" bIns="67729" numCol="1" anchor="ctr">
            <a:noAutofit/>
          </a:bodyPr>
          <a:lstStyle/>
          <a:p>
            <a:pPr lvl="0" algn="l">
              <a:defRPr sz="1800"/>
            </a:pPr>
            <a:r>
              <a:rPr lang="en-US" sz="2000" baseline="4000" dirty="0" err="1">
                <a:solidFill>
                  <a:srgbClr val="3D4247"/>
                </a:solidFill>
                <a:latin typeface="Roboto Bold"/>
                <a:ea typeface="Roboto Bold"/>
                <a:cs typeface="Roboto Bold"/>
                <a:sym typeface="Roboto Bold"/>
              </a:rPr>
              <a:t>quick</a:t>
            </a:r>
            <a:r>
              <a:rPr lang="en-US" sz="2000" baseline="4000" dirty="0" err="1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u</a:t>
            </a:r>
            <a:r>
              <a:rPr sz="2000" baseline="4000" dirty="0" err="1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p</a:t>
            </a:r>
            <a:endParaRPr sz="2000" baseline="40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9" name="Shape 36"/>
          <p:cNvSpPr>
            <a:spLocks noGrp="1"/>
          </p:cNvSpPr>
          <p:nvPr>
            <p:ph type="sldNum" sz="quarter" idx="2"/>
          </p:nvPr>
        </p:nvSpPr>
        <p:spPr>
          <a:xfrm>
            <a:off x="11781932" y="162567"/>
            <a:ext cx="308573" cy="12311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defRPr sz="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fld id="{86CB4B4D-7CA3-9044-876B-883B54F8677D}" type="slidenum">
              <a:rPr lang="en-US" smtClean="0"/>
            </a:fld>
            <a:endParaRPr lang="en-US" dirty="0"/>
          </a:p>
        </p:txBody>
      </p:sp>
      <p:sp>
        <p:nvSpPr>
          <p:cNvPr id="3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907962" y="1471598"/>
            <a:ext cx="1923692" cy="1905000"/>
          </a:xfrm>
          <a:prstGeom prst="ellipse">
            <a:avLst/>
          </a:prstGeom>
        </p:spPr>
        <p:txBody>
          <a:bodyPr vert="horz" anchor="ctr"/>
          <a:lstStyle>
            <a:lvl1pPr algn="ctr">
              <a:defRPr sz="1865" baseline="0">
                <a:latin typeface="Roboto Regular"/>
                <a:cs typeface="Roboto Regular"/>
              </a:defRPr>
            </a:lvl1pPr>
          </a:lstStyle>
          <a:p>
            <a:r>
              <a:rPr lang="en-US" dirty="0"/>
              <a:t>Image Place Holder</a:t>
            </a:r>
            <a:endParaRPr lang="en-US" dirty="0"/>
          </a:p>
        </p:txBody>
      </p:sp>
      <p:sp>
        <p:nvSpPr>
          <p:cNvPr id="3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695906" y="1471598"/>
            <a:ext cx="1923692" cy="1905000"/>
          </a:xfrm>
          <a:prstGeom prst="ellipse">
            <a:avLst/>
          </a:prstGeom>
        </p:spPr>
        <p:txBody>
          <a:bodyPr vert="horz" anchor="ctr"/>
          <a:lstStyle>
            <a:lvl1pPr algn="ctr">
              <a:defRPr sz="1865" baseline="0">
                <a:latin typeface="Roboto Regular"/>
                <a:cs typeface="Roboto Regular"/>
              </a:defRPr>
            </a:lvl1pPr>
          </a:lstStyle>
          <a:p>
            <a:r>
              <a:rPr lang="en-US" dirty="0"/>
              <a:t>Image Place Holder</a:t>
            </a:r>
            <a:endParaRPr lang="en-US" dirty="0"/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480344" y="1471598"/>
            <a:ext cx="1923692" cy="1905000"/>
          </a:xfrm>
          <a:prstGeom prst="ellipse">
            <a:avLst/>
          </a:prstGeom>
        </p:spPr>
        <p:txBody>
          <a:bodyPr vert="horz" anchor="ctr"/>
          <a:lstStyle>
            <a:lvl1pPr algn="ctr">
              <a:defRPr sz="1865" baseline="0">
                <a:latin typeface="Roboto Regular"/>
                <a:cs typeface="Roboto Regular"/>
              </a:defRPr>
            </a:lvl1pPr>
          </a:lstStyle>
          <a:p>
            <a:r>
              <a:rPr lang="en-US" dirty="0"/>
              <a:t>Image Place Holder</a:t>
            </a:r>
            <a:endParaRPr lang="en-US" dirty="0"/>
          </a:p>
        </p:txBody>
      </p:sp>
      <p:sp>
        <p:nvSpPr>
          <p:cNvPr id="40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264782" y="1471598"/>
            <a:ext cx="1923692" cy="1905000"/>
          </a:xfrm>
          <a:prstGeom prst="ellipse">
            <a:avLst/>
          </a:prstGeom>
        </p:spPr>
        <p:txBody>
          <a:bodyPr vert="horz" anchor="ctr"/>
          <a:lstStyle>
            <a:lvl1pPr algn="ctr">
              <a:defRPr sz="1865" baseline="0">
                <a:latin typeface="Roboto Regular"/>
                <a:cs typeface="Roboto Regular"/>
              </a:defRPr>
            </a:lvl1pPr>
          </a:lstStyle>
          <a:p>
            <a:r>
              <a:rPr lang="en-US" dirty="0"/>
              <a:t>Image Place Holder</a:t>
            </a:r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41"/>
            <a:ext cx="10515600" cy="28527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435133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435133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3"/>
            <a:ext cx="10515600" cy="13255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41"/>
            <a:ext cx="4873573" cy="82391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84"/>
            <a:ext cx="4873573" cy="35242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41"/>
            <a:ext cx="4897577" cy="82391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84"/>
            <a:ext cx="4897577" cy="35242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416534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4"/>
            <a:ext cx="6172200" cy="54038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4165348" cy="381159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3"/>
            <a:ext cx="2628900" cy="581184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3"/>
            <a:ext cx="7734300" cy="581184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3"/>
            <a:ext cx="10515600" cy="1325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7"/>
            <a:ext cx="10515600" cy="4351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9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9"/>
            <a:ext cx="41148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9"/>
            <a:ext cx="27432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41"/>
          <p:cNvGrpSpPr/>
          <p:nvPr/>
        </p:nvGrpSpPr>
        <p:grpSpPr>
          <a:xfrm>
            <a:off x="3006075" y="193865"/>
            <a:ext cx="6179850" cy="497270"/>
            <a:chOff x="5981040" y="753495"/>
            <a:chExt cx="12359700" cy="994539"/>
          </a:xfrm>
        </p:grpSpPr>
        <p:sp>
          <p:nvSpPr>
            <p:cNvPr id="14" name="TextBox 42"/>
            <p:cNvSpPr txBox="1"/>
            <p:nvPr/>
          </p:nvSpPr>
          <p:spPr>
            <a:xfrm>
              <a:off x="5981040" y="753495"/>
              <a:ext cx="12359700" cy="830975"/>
            </a:xfrm>
            <a:prstGeom prst="rect">
              <a:avLst/>
            </a:prstGeom>
            <a:noFill/>
          </p:spPr>
          <p:txBody>
            <a:bodyPr wrap="square" lIns="45711" tIns="22855" rIns="45711" bIns="22855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悬针篆变简体" panose="02000000000000000000" pitchFamily="2" charset="-122"/>
                  <a:ea typeface="方正悬针篆变简体" panose="02000000000000000000" pitchFamily="2" charset="-122"/>
                  <a:cs typeface="Aparajita" panose="020B0604020202020204" pitchFamily="34" charset="0"/>
                </a:rPr>
                <a:t>前 言</a:t>
              </a:r>
              <a:endParaRPr kumimoji="0" lang="id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悬针篆变简体" panose="02000000000000000000" pitchFamily="2" charset="-122"/>
                <a:ea typeface="方正悬针篆变简体" panose="02000000000000000000" pitchFamily="2" charset="-122"/>
                <a:cs typeface="Aparajita" panose="020B0604020202020204" pitchFamily="34" charset="0"/>
              </a:endParaRPr>
            </a:p>
          </p:txBody>
        </p:sp>
        <p:sp>
          <p:nvSpPr>
            <p:cNvPr id="15" name="Rectangle 43"/>
            <p:cNvSpPr/>
            <p:nvPr/>
          </p:nvSpPr>
          <p:spPr>
            <a:xfrm>
              <a:off x="11384371" y="165659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669" tIns="22836" rIns="45669" bIns="2283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/>
                <a:ea typeface="+mn-ea"/>
                <a:cs typeface="+mn-cs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2"/>
          <a:stretch>
            <a:fillRect/>
          </a:stretch>
        </p:blipFill>
        <p:spPr>
          <a:xfrm>
            <a:off x="450238" y="112626"/>
            <a:ext cx="2555837" cy="54573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860" y="210561"/>
            <a:ext cx="4585141" cy="38209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101965" y="846643"/>
            <a:ext cx="7810500" cy="4523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3200" b="1" kern="0" dirty="0">
                <a:solidFill>
                  <a:srgbClr val="FF0000"/>
                </a:solidFill>
                <a:latin typeface="方正瘦金书简体" panose="03000509000000000000" pitchFamily="65" charset="-122"/>
                <a:ea typeface="方正瘦金书简体" panose="03000509000000000000" pitchFamily="65" charset="-122"/>
                <a:cs typeface="宋体" panose="02010600030101010101" pitchFamily="2" charset="-122"/>
              </a:rPr>
              <a:t>一群热血青年</a:t>
            </a:r>
            <a:br>
              <a:rPr lang="en-US" altLang="zh-CN" sz="3200" b="1" kern="0" dirty="0">
                <a:solidFill>
                  <a:srgbClr val="FF0000"/>
                </a:solidFill>
                <a:latin typeface="方正瘦金书简体" panose="03000509000000000000" pitchFamily="65" charset="-122"/>
                <a:ea typeface="方正瘦金书简体" panose="03000509000000000000" pitchFamily="65" charset="-122"/>
                <a:cs typeface="宋体" panose="02010600030101010101" pitchFamily="2" charset="-122"/>
              </a:rPr>
            </a:br>
            <a:r>
              <a:rPr lang="zh-CN" altLang="zh-CN" sz="3200" b="1" kern="0" dirty="0">
                <a:solidFill>
                  <a:srgbClr val="FF0000"/>
                </a:solidFill>
                <a:latin typeface="方正瘦金书简体" panose="03000509000000000000" pitchFamily="65" charset="-122"/>
                <a:ea typeface="方正瘦金书简体" panose="03000509000000000000" pitchFamily="65" charset="-122"/>
                <a:cs typeface="宋体" panose="02010600030101010101" pitchFamily="2" charset="-122"/>
              </a:rPr>
              <a:t>一场</a:t>
            </a:r>
            <a:r>
              <a:rPr lang="en-US" altLang="zh-CN" sz="3200" b="1" kern="0" dirty="0">
                <a:solidFill>
                  <a:srgbClr val="FF0000"/>
                </a:solidFill>
                <a:latin typeface="方正瘦金书简体" panose="03000509000000000000" pitchFamily="65" charset="-122"/>
                <a:ea typeface="方正瘦金书简体" panose="03000509000000000000" pitchFamily="65" charset="-122"/>
                <a:cs typeface="宋体" panose="02010600030101010101" pitchFamily="2" charset="-122"/>
              </a:rPr>
              <a:t>“</a:t>
            </a:r>
            <a:r>
              <a:rPr lang="zh-CN" altLang="zh-CN" sz="3200" b="1" kern="0" dirty="0">
                <a:solidFill>
                  <a:srgbClr val="FF0000"/>
                </a:solidFill>
                <a:latin typeface="方正瘦金书简体" panose="03000509000000000000" pitchFamily="65" charset="-122"/>
                <a:ea typeface="方正瘦金书简体" panose="03000509000000000000" pitchFamily="65" charset="-122"/>
                <a:cs typeface="宋体" panose="02010600030101010101" pitchFamily="2" charset="-122"/>
              </a:rPr>
              <a:t>五四运动</a:t>
            </a:r>
            <a:r>
              <a:rPr lang="en-US" altLang="zh-CN" sz="3200" b="1" kern="0" dirty="0">
                <a:solidFill>
                  <a:srgbClr val="FF0000"/>
                </a:solidFill>
                <a:latin typeface="方正瘦金书简体" panose="03000509000000000000" pitchFamily="65" charset="-122"/>
                <a:ea typeface="方正瘦金书简体" panose="03000509000000000000" pitchFamily="65" charset="-122"/>
                <a:cs typeface="宋体" panose="02010600030101010101" pitchFamily="2" charset="-122"/>
              </a:rPr>
              <a:t>”</a:t>
            </a:r>
            <a:br>
              <a:rPr lang="en-US" altLang="zh-CN" sz="3200" b="1" kern="0" dirty="0">
                <a:solidFill>
                  <a:srgbClr val="FF0000"/>
                </a:solidFill>
                <a:latin typeface="方正瘦金书简体" panose="03000509000000000000" pitchFamily="65" charset="-122"/>
                <a:ea typeface="方正瘦金书简体" panose="03000509000000000000" pitchFamily="65" charset="-122"/>
                <a:cs typeface="宋体" panose="02010600030101010101" pitchFamily="2" charset="-122"/>
              </a:rPr>
            </a:br>
            <a:r>
              <a:rPr lang="zh-CN" altLang="zh-CN" sz="3200" b="1" kern="0" dirty="0">
                <a:solidFill>
                  <a:srgbClr val="FF0000"/>
                </a:solidFill>
                <a:latin typeface="方正瘦金书简体" panose="03000509000000000000" pitchFamily="65" charset="-122"/>
                <a:ea typeface="方正瘦金书简体" panose="03000509000000000000" pitchFamily="65" charset="-122"/>
                <a:cs typeface="宋体" panose="02010600030101010101" pitchFamily="2" charset="-122"/>
              </a:rPr>
              <a:t>为中华民族复兴带来了新希望，新力量。</a:t>
            </a:r>
            <a:br>
              <a:rPr lang="en-US" altLang="zh-CN" sz="3200" b="1" kern="0" dirty="0">
                <a:solidFill>
                  <a:srgbClr val="FF0000"/>
                </a:solidFill>
                <a:latin typeface="方正瘦金书简体" panose="03000509000000000000" pitchFamily="65" charset="-122"/>
                <a:ea typeface="方正瘦金书简体" panose="03000509000000000000" pitchFamily="65" charset="-122"/>
                <a:cs typeface="宋体" panose="02010600030101010101" pitchFamily="2" charset="-122"/>
              </a:rPr>
            </a:br>
            <a:r>
              <a:rPr lang="zh-CN" altLang="zh-CN" sz="3200" b="1" kern="0" dirty="0">
                <a:solidFill>
                  <a:srgbClr val="FF0000"/>
                </a:solidFill>
                <a:latin typeface="方正瘦金书简体" panose="03000509000000000000" pitchFamily="65" charset="-122"/>
                <a:ea typeface="方正瘦金书简体" panose="03000509000000000000" pitchFamily="65" charset="-122"/>
                <a:cs typeface="宋体" panose="02010600030101010101" pitchFamily="2" charset="-122"/>
              </a:rPr>
              <a:t>五四一百年，</a:t>
            </a:r>
            <a:br>
              <a:rPr lang="en-US" altLang="zh-CN" sz="3200" b="1" kern="0" dirty="0">
                <a:solidFill>
                  <a:srgbClr val="FF0000"/>
                </a:solidFill>
                <a:latin typeface="方正瘦金书简体" panose="03000509000000000000" pitchFamily="65" charset="-122"/>
                <a:ea typeface="方正瘦金书简体" panose="03000509000000000000" pitchFamily="65" charset="-122"/>
                <a:cs typeface="宋体" panose="02010600030101010101" pitchFamily="2" charset="-122"/>
              </a:rPr>
            </a:br>
            <a:r>
              <a:rPr lang="zh-CN" altLang="zh-CN" sz="3200" b="1" kern="0" dirty="0">
                <a:solidFill>
                  <a:srgbClr val="FF0000"/>
                </a:solidFill>
                <a:latin typeface="方正瘦金书简体" panose="03000509000000000000" pitchFamily="65" charset="-122"/>
                <a:ea typeface="方正瘦金书简体" panose="03000509000000000000" pitchFamily="65" charset="-122"/>
                <a:cs typeface="宋体" panose="02010600030101010101" pitchFamily="2" charset="-122"/>
              </a:rPr>
              <a:t>爱国、进步、民主、科学</a:t>
            </a:r>
            <a:br>
              <a:rPr lang="en-US" altLang="zh-CN" sz="3200" b="1" kern="0" dirty="0">
                <a:solidFill>
                  <a:srgbClr val="FF0000"/>
                </a:solidFill>
                <a:latin typeface="方正瘦金书简体" panose="03000509000000000000" pitchFamily="65" charset="-122"/>
                <a:ea typeface="方正瘦金书简体" panose="03000509000000000000" pitchFamily="65" charset="-122"/>
                <a:cs typeface="宋体" panose="02010600030101010101" pitchFamily="2" charset="-122"/>
              </a:rPr>
            </a:br>
            <a:r>
              <a:rPr lang="zh-CN" altLang="zh-CN" sz="3200" b="1" kern="0" dirty="0">
                <a:solidFill>
                  <a:srgbClr val="FF0000"/>
                </a:solidFill>
                <a:latin typeface="方正瘦金书简体" panose="03000509000000000000" pitchFamily="65" charset="-122"/>
                <a:ea typeface="方正瘦金书简体" panose="03000509000000000000" pitchFamily="65" charset="-122"/>
                <a:cs typeface="宋体" panose="02010600030101010101" pitchFamily="2" charset="-122"/>
              </a:rPr>
              <a:t>五四精神从未有人忘记</a:t>
            </a:r>
            <a:br>
              <a:rPr lang="en-US" altLang="zh-CN" sz="3200" b="1" kern="0" dirty="0">
                <a:solidFill>
                  <a:srgbClr val="FF0000"/>
                </a:solidFill>
                <a:latin typeface="方正瘦金书简体" panose="03000509000000000000" pitchFamily="65" charset="-122"/>
                <a:ea typeface="方正瘦金书简体" panose="03000509000000000000" pitchFamily="65" charset="-122"/>
                <a:cs typeface="宋体" panose="02010600030101010101" pitchFamily="2" charset="-122"/>
              </a:rPr>
            </a:br>
            <a:r>
              <a:rPr lang="zh-CN" altLang="zh-CN" sz="3200" b="1" kern="0" dirty="0">
                <a:solidFill>
                  <a:srgbClr val="FF0000"/>
                </a:solidFill>
                <a:latin typeface="方正瘦金书简体" panose="03000509000000000000" pitchFamily="65" charset="-122"/>
                <a:ea typeface="方正瘦金书简体" panose="03000509000000000000" pitchFamily="65" charset="-122"/>
                <a:cs typeface="宋体" panose="02010600030101010101" pitchFamily="2" charset="-122"/>
              </a:rPr>
              <a:t>一代代爱国青年接续奋斗、凯歌前行，</a:t>
            </a:r>
            <a:br>
              <a:rPr lang="en-US" altLang="zh-CN" sz="3200" b="1" kern="0" dirty="0">
                <a:solidFill>
                  <a:srgbClr val="FF0000"/>
                </a:solidFill>
                <a:latin typeface="方正瘦金书简体" panose="03000509000000000000" pitchFamily="65" charset="-122"/>
                <a:ea typeface="方正瘦金书简体" panose="03000509000000000000" pitchFamily="65" charset="-122"/>
                <a:cs typeface="宋体" panose="02010600030101010101" pitchFamily="2" charset="-122"/>
              </a:rPr>
            </a:br>
            <a:r>
              <a:rPr lang="zh-CN" altLang="zh-CN" sz="3200" b="1" kern="0" dirty="0">
                <a:solidFill>
                  <a:srgbClr val="FF0000"/>
                </a:solidFill>
                <a:latin typeface="方正瘦金书简体" panose="03000509000000000000" pitchFamily="65" charset="-122"/>
                <a:ea typeface="方正瘦金书简体" panose="03000509000000000000" pitchFamily="65" charset="-122"/>
                <a:cs typeface="宋体" panose="02010600030101010101" pitchFamily="2" charset="-122"/>
              </a:rPr>
              <a:t>把最美好的青春献给祖国和人民，</a:t>
            </a:r>
            <a:endParaRPr lang="zh-CN" altLang="zh-CN" sz="3200" b="1" kern="0" dirty="0">
              <a:solidFill>
                <a:srgbClr val="FF0000"/>
              </a:solidFill>
              <a:latin typeface="方正瘦金书简体" panose="03000509000000000000" pitchFamily="65" charset="-122"/>
              <a:ea typeface="方正瘦金书简体" panose="03000509000000000000" pitchFamily="65" charset="-122"/>
              <a:cs typeface="宋体" panose="02010600030101010101" pitchFamily="2" charset="-122"/>
            </a:endParaRPr>
          </a:p>
          <a:p>
            <a:pPr algn="ctr"/>
            <a:r>
              <a:rPr lang="zh-CN" altLang="zh-CN" sz="3200" b="1" kern="0" dirty="0">
                <a:solidFill>
                  <a:srgbClr val="FF0000"/>
                </a:solidFill>
                <a:latin typeface="方正瘦金书简体" panose="03000509000000000000" pitchFamily="65" charset="-122"/>
                <a:ea typeface="方正瘦金书简体" panose="03000509000000000000" pitchFamily="65" charset="-122"/>
                <a:cs typeface="宋体" panose="02010600030101010101" pitchFamily="2" charset="-122"/>
              </a:rPr>
              <a:t>谱写了一曲又一曲壮丽的青春之歌。</a:t>
            </a:r>
            <a:endParaRPr lang="zh-CN" altLang="zh-CN" sz="3200" b="1" kern="0" dirty="0">
              <a:solidFill>
                <a:srgbClr val="FF0000"/>
              </a:solidFill>
              <a:latin typeface="方正瘦金书简体" panose="03000509000000000000" pitchFamily="65" charset="-122"/>
              <a:ea typeface="方正瘦金书简体" panose="03000509000000000000" pitchFamily="65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advTm="5055">
    <p:checke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788092"/>
            <a:ext cx="12191365" cy="302580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Group 41"/>
          <p:cNvGrpSpPr/>
          <p:nvPr/>
        </p:nvGrpSpPr>
        <p:grpSpPr>
          <a:xfrm>
            <a:off x="3006075" y="193865"/>
            <a:ext cx="6179850" cy="497270"/>
            <a:chOff x="5981040" y="753495"/>
            <a:chExt cx="12359700" cy="994539"/>
          </a:xfrm>
        </p:grpSpPr>
        <p:sp>
          <p:nvSpPr>
            <p:cNvPr id="14" name="TextBox 42"/>
            <p:cNvSpPr txBox="1"/>
            <p:nvPr/>
          </p:nvSpPr>
          <p:spPr>
            <a:xfrm>
              <a:off x="5981040" y="753495"/>
              <a:ext cx="12359700" cy="830975"/>
            </a:xfrm>
            <a:prstGeom prst="rect">
              <a:avLst/>
            </a:prstGeom>
            <a:noFill/>
          </p:spPr>
          <p:txBody>
            <a:bodyPr wrap="square" lIns="45711" tIns="22855" rIns="45711" bIns="22855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方正悬针篆变简体" panose="02000000000000000000" pitchFamily="2" charset="-122"/>
                  <a:ea typeface="方正悬针篆变简体" panose="02000000000000000000" pitchFamily="2" charset="-122"/>
                  <a:cs typeface="Aparajita" panose="020B0604020202020204" pitchFamily="34" charset="0"/>
                </a:rPr>
                <a:t>70</a:t>
              </a:r>
              <a:r>
                <a:rPr lang="zh-CN" altLang="en-US" sz="2400" dirty="0">
                  <a:solidFill>
                    <a:schemeClr val="tx1"/>
                  </a:solidFill>
                  <a:latin typeface="方正悬针篆变简体" panose="02000000000000000000" pitchFamily="2" charset="-122"/>
                  <a:ea typeface="方正悬针篆变简体" panose="02000000000000000000" pitchFamily="2" charset="-122"/>
                  <a:cs typeface="Aparajita" panose="020B0604020202020204" pitchFamily="34" charset="0"/>
                </a:rPr>
                <a:t>年代</a:t>
              </a:r>
              <a:endParaRPr lang="id-ID" sz="2400" dirty="0">
                <a:solidFill>
                  <a:schemeClr val="tx1"/>
                </a:solidFill>
                <a:latin typeface="方正悬针篆变简体" panose="02000000000000000000" pitchFamily="2" charset="-122"/>
                <a:ea typeface="方正悬针篆变简体" panose="02000000000000000000" pitchFamily="2" charset="-122"/>
                <a:cs typeface="Aparajita" panose="020B0604020202020204" pitchFamily="34" charset="0"/>
              </a:endParaRPr>
            </a:p>
          </p:txBody>
        </p:sp>
        <p:sp>
          <p:nvSpPr>
            <p:cNvPr id="15" name="Rectangle 43"/>
            <p:cNvSpPr/>
            <p:nvPr/>
          </p:nvSpPr>
          <p:spPr>
            <a:xfrm>
              <a:off x="11384371" y="165659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669" tIns="22836" rIns="45669" bIns="22836"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Open Sans Light" panose="020B0306030504020204"/>
              </a:endParaRPr>
            </a:p>
          </p:txBody>
        </p:sp>
      </p:grpSp>
      <p:pic>
        <p:nvPicPr>
          <p:cNvPr id="1026" name="Picture 2"/>
          <p:cNvPicPr preferRelativeResize="0"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09" y="1069929"/>
            <a:ext cx="3277177" cy="246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4562492" y="1012448"/>
            <a:ext cx="3430195" cy="2577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6" b="28900"/>
          <a:stretch>
            <a:fillRect/>
          </a:stretch>
        </p:blipFill>
        <p:spPr bwMode="auto">
          <a:xfrm>
            <a:off x="8464551" y="1069929"/>
            <a:ext cx="3277177" cy="246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29334" y="4073353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1600" b="1" kern="100" dirty="0">
                <a:latin typeface="方正瘦金书简体" panose="03000509000000000000" pitchFamily="65" charset="-122"/>
                <a:ea typeface="方正瘦金书简体" panose="03000509000000000000" pitchFamily="65" charset="-122"/>
                <a:cs typeface="Arial" panose="020B0604020202020204" pitchFamily="34" charset="0"/>
              </a:rPr>
              <a:t>伏案疾书</a:t>
            </a:r>
            <a:r>
              <a:rPr lang="en-US" altLang="zh-CN" sz="1600" b="1" kern="100" dirty="0">
                <a:latin typeface="方正瘦金书简体" panose="03000509000000000000" pitchFamily="65" charset="-122"/>
                <a:ea typeface="方正瘦金书简体" panose="03000509000000000000" pitchFamily="65" charset="-122"/>
                <a:cs typeface="Arial" panose="020B0604020202020204" pitchFamily="34" charset="0"/>
              </a:rPr>
              <a:t>  </a:t>
            </a:r>
            <a:r>
              <a:rPr lang="zh-CN" altLang="zh-CN" sz="1600" b="1" kern="100" dirty="0">
                <a:latin typeface="方正瘦金书简体" panose="03000509000000000000" pitchFamily="65" charset="-122"/>
                <a:ea typeface="方正瘦金书简体" panose="03000509000000000000" pitchFamily="65" charset="-122"/>
                <a:cs typeface="Arial" panose="020B0604020202020204" pitchFamily="34" charset="0"/>
              </a:rPr>
              <a:t>挥翰成风</a:t>
            </a:r>
            <a:endParaRPr lang="zh-CN" altLang="zh-CN" sz="1600" b="1" kern="100" dirty="0">
              <a:latin typeface="方正瘦金书简体" panose="03000509000000000000" pitchFamily="65" charset="-122"/>
              <a:ea typeface="方正瘦金书简体" panose="03000509000000000000" pitchFamily="65" charset="-122"/>
              <a:cs typeface="Arial" panose="020B0604020202020204" pitchFamily="34" charset="0"/>
            </a:endParaRPr>
          </a:p>
          <a:p>
            <a:r>
              <a:rPr lang="zh-CN" altLang="zh-CN" sz="1600" b="1" kern="100" dirty="0">
                <a:latin typeface="方正瘦金书简体" panose="03000509000000000000" pitchFamily="65" charset="-122"/>
                <a:ea typeface="方正瘦金书简体" panose="03000509000000000000" pitchFamily="65" charset="-122"/>
                <a:cs typeface="Arial" panose="020B0604020202020204" pitchFamily="34" charset="0"/>
              </a:rPr>
              <a:t>一个个精密的仪器  一张张写满的黑板</a:t>
            </a:r>
            <a:endParaRPr lang="zh-CN" altLang="zh-CN" sz="1600" b="1" kern="100" dirty="0">
              <a:latin typeface="方正瘦金书简体" panose="03000509000000000000" pitchFamily="65" charset="-122"/>
              <a:ea typeface="方正瘦金书简体" panose="03000509000000000000" pitchFamily="65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1600" b="1" kern="100" dirty="0">
                <a:latin typeface="方正瘦金书简体" panose="03000509000000000000" pitchFamily="65" charset="-122"/>
                <a:ea typeface="方正瘦金书简体" panose="03000509000000000000" pitchFamily="65" charset="-122"/>
                <a:cs typeface="Arial" panose="020B0604020202020204" pitchFamily="34" charset="0"/>
              </a:rPr>
              <a:t>校物理与化学实验室见证了无数徽程青年的成长</a:t>
            </a:r>
            <a:endParaRPr lang="zh-CN" altLang="zh-CN" sz="1600" b="1" kern="100" dirty="0">
              <a:latin typeface="方正瘦金书简体" panose="03000509000000000000" pitchFamily="65" charset="-122"/>
              <a:ea typeface="方正瘦金书简体" panose="03000509000000000000" pitchFamily="65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1600" b="1" kern="100" dirty="0">
                <a:latin typeface="方正瘦金书简体" panose="03000509000000000000" pitchFamily="65" charset="-122"/>
                <a:ea typeface="方正瘦金书简体" panose="03000509000000000000" pitchFamily="65" charset="-122"/>
                <a:cs typeface="Arial" panose="020B0604020202020204" pitchFamily="34" charset="0"/>
              </a:rPr>
              <a:t>无数的梦想从这里启航</a:t>
            </a:r>
            <a:endParaRPr lang="zh-CN" altLang="zh-CN" sz="1600" b="1" kern="100" dirty="0">
              <a:latin typeface="方正瘦金书简体" panose="03000509000000000000" pitchFamily="65" charset="-122"/>
              <a:ea typeface="方正瘦金书简体" panose="03000509000000000000" pitchFamily="65" charset="-122"/>
              <a:cs typeface="Arial" panose="020B0604020202020204" pitchFamily="34" charset="0"/>
            </a:endParaRPr>
          </a:p>
          <a:p>
            <a:r>
              <a:rPr lang="zh-CN" altLang="zh-CN" sz="1600" b="1" kern="100" dirty="0">
                <a:latin typeface="方正瘦金书简体" panose="03000509000000000000" pitchFamily="65" charset="-122"/>
                <a:ea typeface="方正瘦金书简体" panose="03000509000000000000" pitchFamily="65" charset="-122"/>
                <a:cs typeface="Arial" panose="020B0604020202020204" pitchFamily="34" charset="0"/>
              </a:rPr>
              <a:t>无数的学者在这里诞生</a:t>
            </a:r>
            <a:endParaRPr lang="zh-CN" altLang="zh-CN" sz="1600" b="1" kern="100" dirty="0">
              <a:latin typeface="方正瘦金书简体" panose="03000509000000000000" pitchFamily="65" charset="-122"/>
              <a:ea typeface="方正瘦金书简体" panose="03000509000000000000" pitchFamily="65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1800" kern="100" dirty="0">
                <a:latin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zh-CN" altLang="zh-CN" sz="1800" kern="1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686747" y="406977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1800" b="1" kern="100" dirty="0">
                <a:latin typeface="方正瘦金书简体" panose="03000509000000000000" pitchFamily="65" charset="-122"/>
                <a:ea typeface="方正瘦金书简体" panose="03000509000000000000" pitchFamily="65" charset="-122"/>
                <a:cs typeface="Arial" panose="020B0604020202020204" pitchFamily="34" charset="0"/>
              </a:rPr>
              <a:t>实践出真知</a:t>
            </a:r>
            <a:r>
              <a:rPr lang="en-US" altLang="zh-CN" sz="1800" b="1" kern="100" dirty="0">
                <a:latin typeface="方正瘦金书简体" panose="03000509000000000000" pitchFamily="65" charset="-122"/>
                <a:ea typeface="方正瘦金书简体" panose="03000509000000000000" pitchFamily="65" charset="-122"/>
                <a:cs typeface="Arial" panose="020B0604020202020204" pitchFamily="34" charset="0"/>
              </a:rPr>
              <a:t>  </a:t>
            </a:r>
            <a:r>
              <a:rPr lang="zh-CN" altLang="zh-CN" sz="1800" b="1" kern="100" dirty="0">
                <a:latin typeface="方正瘦金书简体" panose="03000509000000000000" pitchFamily="65" charset="-122"/>
                <a:ea typeface="方正瘦金书简体" panose="03000509000000000000" pitchFamily="65" charset="-122"/>
                <a:cs typeface="Arial" panose="020B0604020202020204" pitchFamily="34" charset="0"/>
              </a:rPr>
              <a:t>行是知之始</a:t>
            </a:r>
            <a:endParaRPr lang="zh-CN" altLang="zh-CN" sz="1800" b="1" kern="100" dirty="0">
              <a:latin typeface="方正瘦金书简体" panose="03000509000000000000" pitchFamily="65" charset="-122"/>
              <a:ea typeface="方正瘦金书简体" panose="03000509000000000000" pitchFamily="65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1800" b="1" kern="100" dirty="0">
                <a:latin typeface="方正瘦金书简体" panose="03000509000000000000" pitchFamily="65" charset="-122"/>
                <a:ea typeface="方正瘦金书简体" panose="03000509000000000000" pitchFamily="65" charset="-122"/>
                <a:cs typeface="Arial" panose="020B0604020202020204" pitchFamily="34" charset="0"/>
              </a:rPr>
              <a:t>徽程青年们聚集在一起讨论问题</a:t>
            </a:r>
            <a:endParaRPr lang="zh-CN" altLang="zh-CN" sz="1800" b="1" kern="100" dirty="0">
              <a:latin typeface="方正瘦金书简体" panose="03000509000000000000" pitchFamily="65" charset="-122"/>
              <a:ea typeface="方正瘦金书简体" panose="03000509000000000000" pitchFamily="65" charset="-122"/>
              <a:cs typeface="Arial" panose="020B0604020202020204" pitchFamily="34" charset="0"/>
            </a:endParaRPr>
          </a:p>
          <a:p>
            <a:r>
              <a:rPr lang="zh-CN" altLang="zh-CN" sz="1800" b="1" kern="100" dirty="0">
                <a:latin typeface="方正瘦金书简体" panose="03000509000000000000" pitchFamily="65" charset="-122"/>
                <a:ea typeface="方正瘦金书简体" panose="03000509000000000000" pitchFamily="65" charset="-122"/>
                <a:cs typeface="Arial" panose="020B0604020202020204" pitchFamily="34" charset="0"/>
              </a:rPr>
              <a:t>利用实验器材来检验书中学习的知识</a:t>
            </a:r>
            <a:endParaRPr lang="zh-CN" altLang="zh-CN" sz="1800" b="1" kern="100" dirty="0">
              <a:latin typeface="方正瘦金书简体" panose="03000509000000000000" pitchFamily="65" charset="-122"/>
              <a:ea typeface="方正瘦金书简体" panose="03000509000000000000" pitchFamily="65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1800" b="1" kern="100" dirty="0">
                <a:latin typeface="方正瘦金书简体" panose="03000509000000000000" pitchFamily="65" charset="-122"/>
                <a:ea typeface="方正瘦金书简体" panose="03000509000000000000" pitchFamily="65" charset="-122"/>
                <a:cs typeface="Arial" panose="020B0604020202020204" pitchFamily="34" charset="0"/>
              </a:rPr>
              <a:t>为祖国建设添砖加瓦</a:t>
            </a:r>
            <a:endParaRPr lang="zh-CN" altLang="zh-CN" sz="1800" b="1" kern="100" dirty="0">
              <a:latin typeface="方正瘦金书简体" panose="03000509000000000000" pitchFamily="65" charset="-122"/>
              <a:ea typeface="方正瘦金书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464551" y="404459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1600" b="1" kern="100" dirty="0">
                <a:latin typeface="方正瘦金书简体" panose="03000509000000000000" pitchFamily="65" charset="-122"/>
                <a:ea typeface="方正瘦金书简体" panose="03000509000000000000" pitchFamily="65" charset="-122"/>
                <a:cs typeface="Arial" panose="020B0604020202020204" pitchFamily="34" charset="0"/>
              </a:rPr>
              <a:t>好学习 讲文明 懂道德</a:t>
            </a:r>
            <a:endParaRPr lang="zh-CN" altLang="zh-CN" sz="1600" b="1" kern="100" dirty="0">
              <a:latin typeface="方正瘦金书简体" panose="03000509000000000000" pitchFamily="65" charset="-122"/>
              <a:ea typeface="方正瘦金书简体" panose="03000509000000000000" pitchFamily="65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1600" b="1" kern="100" dirty="0">
                <a:latin typeface="方正瘦金书简体" panose="03000509000000000000" pitchFamily="65" charset="-122"/>
                <a:ea typeface="方正瘦金书简体" panose="03000509000000000000" pitchFamily="65" charset="-122"/>
                <a:cs typeface="Arial" panose="020B0604020202020204" pitchFamily="34" charset="0"/>
              </a:rPr>
              <a:t>徽程青年积极奋发</a:t>
            </a:r>
            <a:endParaRPr lang="zh-CN" altLang="zh-CN" sz="1600" b="1" kern="100" dirty="0">
              <a:latin typeface="方正瘦金书简体" panose="03000509000000000000" pitchFamily="65" charset="-122"/>
              <a:ea typeface="方正瘦金书简体" panose="03000509000000000000" pitchFamily="65" charset="-122"/>
              <a:cs typeface="Arial" panose="020B0604020202020204" pitchFamily="34" charset="0"/>
            </a:endParaRPr>
          </a:p>
          <a:p>
            <a:r>
              <a:rPr lang="zh-CN" altLang="zh-CN" sz="1600" b="1" kern="100" dirty="0">
                <a:latin typeface="方正瘦金书简体" panose="03000509000000000000" pitchFamily="65" charset="-122"/>
                <a:ea typeface="方正瘦金书简体" panose="03000509000000000000" pitchFamily="65" charset="-122"/>
                <a:cs typeface="Arial" panose="020B0604020202020204" pitchFamily="34" charset="0"/>
              </a:rPr>
              <a:t>成为三好生只是一个开始</a:t>
            </a:r>
            <a:endParaRPr lang="zh-CN" altLang="zh-CN" sz="1600" b="1" kern="100" dirty="0">
              <a:latin typeface="方正瘦金书简体" panose="03000509000000000000" pitchFamily="65" charset="-122"/>
              <a:ea typeface="方正瘦金书简体" panose="03000509000000000000" pitchFamily="65" charset="-122"/>
              <a:cs typeface="Arial" panose="020B0604020202020204" pitchFamily="34" charset="0"/>
            </a:endParaRPr>
          </a:p>
          <a:p>
            <a:r>
              <a:rPr lang="zh-CN" altLang="zh-CN" sz="1600" b="1" kern="100" dirty="0">
                <a:latin typeface="方正瘦金书简体" panose="03000509000000000000" pitchFamily="65" charset="-122"/>
                <a:ea typeface="方正瘦金书简体" panose="03000509000000000000" pitchFamily="65" charset="-122"/>
                <a:cs typeface="Arial" panose="020B0604020202020204" pitchFamily="34" charset="0"/>
              </a:rPr>
              <a:t>他们依旧会努力前行</a:t>
            </a:r>
            <a:endParaRPr lang="zh-CN" altLang="zh-CN" sz="1600" b="1" kern="100" dirty="0">
              <a:latin typeface="方正瘦金书简体" panose="03000509000000000000" pitchFamily="65" charset="-122"/>
              <a:ea typeface="方正瘦金书简体" panose="03000509000000000000" pitchFamily="65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1600" b="1" kern="100" dirty="0">
                <a:latin typeface="方正瘦金书简体" panose="03000509000000000000" pitchFamily="65" charset="-122"/>
                <a:ea typeface="方正瘦金书简体" panose="03000509000000000000" pitchFamily="65" charset="-122"/>
                <a:cs typeface="Arial" panose="020B0604020202020204" pitchFamily="34" charset="0"/>
              </a:rPr>
              <a:t>书写下自己精彩的人生</a:t>
            </a:r>
            <a:endParaRPr lang="zh-CN" altLang="zh-CN" sz="1600" b="1" kern="100" dirty="0">
              <a:latin typeface="方正瘦金书简体" panose="03000509000000000000" pitchFamily="65" charset="-122"/>
              <a:ea typeface="方正瘦金书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2"/>
          <a:stretch>
            <a:fillRect/>
          </a:stretch>
        </p:blipFill>
        <p:spPr>
          <a:xfrm>
            <a:off x="450238" y="112626"/>
            <a:ext cx="2555837" cy="54573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860" y="210561"/>
            <a:ext cx="4585141" cy="382095"/>
          </a:xfrm>
          <a:prstGeom prst="rect">
            <a:avLst/>
          </a:prstGeom>
        </p:spPr>
      </p:pic>
    </p:spTree>
  </p:cSld>
  <p:clrMapOvr>
    <a:masterClrMapping/>
  </p:clrMapOvr>
  <p:transition advTm="5055">
    <p:checke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788092"/>
            <a:ext cx="12191365" cy="302580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3" name="Group 41"/>
          <p:cNvGrpSpPr/>
          <p:nvPr/>
        </p:nvGrpSpPr>
        <p:grpSpPr>
          <a:xfrm>
            <a:off x="3006075" y="193865"/>
            <a:ext cx="6179850" cy="497270"/>
            <a:chOff x="5981040" y="753495"/>
            <a:chExt cx="12359700" cy="994539"/>
          </a:xfrm>
        </p:grpSpPr>
        <p:sp>
          <p:nvSpPr>
            <p:cNvPr id="14" name="TextBox 42"/>
            <p:cNvSpPr txBox="1"/>
            <p:nvPr/>
          </p:nvSpPr>
          <p:spPr>
            <a:xfrm>
              <a:off x="5981040" y="753495"/>
              <a:ext cx="12359700" cy="830975"/>
            </a:xfrm>
            <a:prstGeom prst="rect">
              <a:avLst/>
            </a:prstGeom>
            <a:noFill/>
          </p:spPr>
          <p:txBody>
            <a:bodyPr wrap="square" lIns="45711" tIns="22855" rIns="45711" bIns="22855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400" dirty="0">
                  <a:solidFill>
                    <a:prstClr val="black"/>
                  </a:solidFill>
                  <a:latin typeface="方正悬针篆变简体" panose="02000000000000000000" pitchFamily="2" charset="-122"/>
                  <a:ea typeface="方正悬针篆变简体" panose="02000000000000000000" pitchFamily="2" charset="-122"/>
                  <a:cs typeface="Aparajita" panose="020B0604020202020204" pitchFamily="34" charset="0"/>
                </a:rPr>
                <a:t>8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悬针篆变简体" panose="02000000000000000000" pitchFamily="2" charset="-122"/>
                  <a:ea typeface="方正悬针篆变简体" panose="02000000000000000000" pitchFamily="2" charset="-122"/>
                  <a:cs typeface="Aparajita" panose="020B0604020202020204" pitchFamily="34" charset="0"/>
                </a:rPr>
                <a:t>0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悬针篆变简体" panose="02000000000000000000" pitchFamily="2" charset="-122"/>
                  <a:ea typeface="方正悬针篆变简体" panose="02000000000000000000" pitchFamily="2" charset="-122"/>
                  <a:cs typeface="Aparajita" panose="020B0604020202020204" pitchFamily="34" charset="0"/>
                </a:rPr>
                <a:t>年代</a:t>
              </a:r>
              <a:endParaRPr kumimoji="0" lang="id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悬针篆变简体" panose="02000000000000000000" pitchFamily="2" charset="-122"/>
                <a:ea typeface="方正悬针篆变简体" panose="02000000000000000000" pitchFamily="2" charset="-122"/>
                <a:cs typeface="Aparajita" panose="020B0604020202020204" pitchFamily="34" charset="0"/>
              </a:endParaRPr>
            </a:p>
          </p:txBody>
        </p:sp>
        <p:sp>
          <p:nvSpPr>
            <p:cNvPr id="15" name="Rectangle 43"/>
            <p:cNvSpPr/>
            <p:nvPr/>
          </p:nvSpPr>
          <p:spPr>
            <a:xfrm>
              <a:off x="11384371" y="165659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669" tIns="22836" rIns="45669" bIns="2283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/>
                <a:ea typeface="+mn-ea"/>
                <a:cs typeface="+mn-cs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150951" y="406004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一号教学楼的新建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三尺讲台，整齐的桌椅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高耸的楼层见证着安工程的变迁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徽程青年在这里汲取知识的力量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宽阔的教学场地 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成为了放飞梦想的天堂</a:t>
            </a: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瘦金书简体" panose="03000509000000000000" pitchFamily="65" charset="-122"/>
                <a:ea typeface="方正瘦金书简体" panose="03000509000000000000" pitchFamily="65" charset="-122"/>
                <a:cs typeface="Arial" panose="020B0604020202020204" pitchFamily="34" charset="0"/>
              </a:rPr>
              <a:t> </a:t>
            </a:r>
            <a:endParaRPr kumimoji="0" lang="zh-CN" altLang="zh-CN" sz="16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瘦金书简体" panose="03000509000000000000" pitchFamily="65" charset="-122"/>
              <a:ea typeface="方正瘦金书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20361" y="4029140"/>
            <a:ext cx="6096000" cy="13543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 </a:t>
            </a:r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一张张青春靓丽的脸庞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一个个挺拔直立的身姿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这是他们欢聚的时光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也是他们青春的模样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无一不在向我们展示着青年的朝气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232511" y="4029140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又是一年毕业季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我们在此留恋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不仅仅是为了记录下你的模样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更是为了记录下我们</a:t>
            </a:r>
            <a:endParaRPr lang="en-US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一起努力的时光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四年的时光</a:t>
            </a:r>
            <a:r>
              <a:rPr lang="zh-CN" altLang="en-US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，</a:t>
            </a:r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感谢相遇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愿今后都能各自安好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2"/>
          <a:stretch>
            <a:fillRect/>
          </a:stretch>
        </p:blipFill>
        <p:spPr>
          <a:xfrm>
            <a:off x="450238" y="112626"/>
            <a:ext cx="2555837" cy="54573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860" y="210561"/>
            <a:ext cx="4585141" cy="382095"/>
          </a:xfrm>
          <a:prstGeom prst="rect">
            <a:avLst/>
          </a:prstGeom>
        </p:spPr>
      </p:pic>
      <p:pic>
        <p:nvPicPr>
          <p:cNvPr id="2050" name="Picture 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4" r="237" b="30507"/>
          <a:stretch>
            <a:fillRect/>
          </a:stretch>
        </p:blipFill>
        <p:spPr bwMode="auto">
          <a:xfrm>
            <a:off x="214286" y="1101168"/>
            <a:ext cx="2791789" cy="209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361" y="1101168"/>
            <a:ext cx="2791789" cy="209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436" y="1101168"/>
            <a:ext cx="2791789" cy="209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6591839" y="404459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1600" b="1" kern="100" dirty="0">
                <a:latin typeface="方正瘦金书简体" panose="03000509000000000000" pitchFamily="65" charset="-122"/>
                <a:ea typeface="方正瘦金书简体" panose="03000509000000000000" pitchFamily="65" charset="-122"/>
                <a:cs typeface="Arial" panose="020B0604020202020204" pitchFamily="34" charset="0"/>
              </a:rPr>
              <a:t>广阔的湖面</a:t>
            </a:r>
            <a:endParaRPr lang="zh-CN" altLang="zh-CN" sz="1600" b="1" kern="100" dirty="0">
              <a:latin typeface="方正瘦金书简体" panose="03000509000000000000" pitchFamily="65" charset="-122"/>
              <a:ea typeface="方正瘦金书简体" panose="03000509000000000000" pitchFamily="65" charset="-122"/>
              <a:cs typeface="Arial" panose="020B0604020202020204" pitchFamily="34" charset="0"/>
            </a:endParaRPr>
          </a:p>
          <a:p>
            <a:r>
              <a:rPr lang="zh-CN" altLang="zh-CN" sz="1600" b="1" kern="100" dirty="0">
                <a:latin typeface="方正瘦金书简体" panose="03000509000000000000" pitchFamily="65" charset="-122"/>
                <a:ea typeface="方正瘦金书简体" panose="03000509000000000000" pitchFamily="65" charset="-122"/>
                <a:cs typeface="Arial" panose="020B0604020202020204" pitchFamily="34" charset="0"/>
              </a:rPr>
              <a:t>倒映着美丽的学校</a:t>
            </a:r>
            <a:endParaRPr lang="zh-CN" altLang="zh-CN" sz="1600" b="1" kern="100" dirty="0">
              <a:latin typeface="方正瘦金书简体" panose="03000509000000000000" pitchFamily="65" charset="-122"/>
              <a:ea typeface="方正瘦金书简体" panose="03000509000000000000" pitchFamily="65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1600" b="1" kern="100" dirty="0">
                <a:latin typeface="方正瘦金书简体" panose="03000509000000000000" pitchFamily="65" charset="-122"/>
                <a:ea typeface="方正瘦金书简体" panose="03000509000000000000" pitchFamily="65" charset="-122"/>
                <a:cs typeface="Arial" panose="020B0604020202020204" pitchFamily="34" charset="0"/>
              </a:rPr>
              <a:t>巍立的校园</a:t>
            </a:r>
            <a:endParaRPr lang="zh-CN" altLang="zh-CN" sz="1600" b="1" kern="100" dirty="0">
              <a:latin typeface="方正瘦金书简体" panose="03000509000000000000" pitchFamily="65" charset="-122"/>
              <a:ea typeface="方正瘦金书简体" panose="03000509000000000000" pitchFamily="65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1600" b="1" kern="100" dirty="0">
                <a:latin typeface="方正瘦金书简体" panose="03000509000000000000" pitchFamily="65" charset="-122"/>
                <a:ea typeface="方正瘦金书简体" panose="03000509000000000000" pitchFamily="65" charset="-122"/>
                <a:cs typeface="Arial" panose="020B0604020202020204" pitchFamily="34" charset="0"/>
              </a:rPr>
              <a:t>那是学子们在外的家</a:t>
            </a:r>
            <a:endParaRPr lang="zh-CN" altLang="zh-CN" sz="1600" b="1" kern="100" dirty="0">
              <a:latin typeface="方正瘦金书简体" panose="03000509000000000000" pitchFamily="65" charset="-122"/>
              <a:ea typeface="方正瘦金书简体" panose="03000509000000000000" pitchFamily="65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1600" b="1" kern="100" dirty="0">
                <a:latin typeface="方正瘦金书简体" panose="03000509000000000000" pitchFamily="65" charset="-122"/>
                <a:ea typeface="方正瘦金书简体" panose="03000509000000000000" pitchFamily="65" charset="-122"/>
                <a:cs typeface="Arial" panose="020B0604020202020204" pitchFamily="34" charset="0"/>
              </a:rPr>
              <a:t>是孕育梦想的摇篮</a:t>
            </a:r>
            <a:endParaRPr lang="zh-CN" altLang="zh-CN" sz="1600" b="1" kern="100" dirty="0">
              <a:latin typeface="方正瘦金书简体" panose="03000509000000000000" pitchFamily="65" charset="-122"/>
              <a:ea typeface="方正瘦金书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053" name="Picture 5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511" y="1101168"/>
            <a:ext cx="2791789" cy="209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55">
    <p:checke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788092"/>
            <a:ext cx="12191365" cy="302580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3" name="Group 41"/>
          <p:cNvGrpSpPr/>
          <p:nvPr/>
        </p:nvGrpSpPr>
        <p:grpSpPr>
          <a:xfrm>
            <a:off x="3006075" y="193865"/>
            <a:ext cx="6179850" cy="497270"/>
            <a:chOff x="5981040" y="753495"/>
            <a:chExt cx="12359700" cy="994539"/>
          </a:xfrm>
        </p:grpSpPr>
        <p:sp>
          <p:nvSpPr>
            <p:cNvPr id="14" name="TextBox 42"/>
            <p:cNvSpPr txBox="1"/>
            <p:nvPr/>
          </p:nvSpPr>
          <p:spPr>
            <a:xfrm>
              <a:off x="5981040" y="753495"/>
              <a:ext cx="12359700" cy="830975"/>
            </a:xfrm>
            <a:prstGeom prst="rect">
              <a:avLst/>
            </a:prstGeom>
            <a:noFill/>
          </p:spPr>
          <p:txBody>
            <a:bodyPr wrap="square" lIns="45711" tIns="22855" rIns="45711" bIns="22855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400" dirty="0">
                  <a:solidFill>
                    <a:prstClr val="black"/>
                  </a:solidFill>
                  <a:latin typeface="方正悬针篆变简体" panose="02000000000000000000" pitchFamily="2" charset="-122"/>
                  <a:ea typeface="方正悬针篆变简体" panose="02000000000000000000" pitchFamily="2" charset="-122"/>
                  <a:cs typeface="Aparajita" panose="020B0604020202020204" pitchFamily="34" charset="0"/>
                </a:rPr>
                <a:t>9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悬针篆变简体" panose="02000000000000000000" pitchFamily="2" charset="-122"/>
                  <a:ea typeface="方正悬针篆变简体" panose="02000000000000000000" pitchFamily="2" charset="-122"/>
                  <a:cs typeface="Aparajita" panose="020B0604020202020204" pitchFamily="34" charset="0"/>
                </a:rPr>
                <a:t>0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悬针篆变简体" panose="02000000000000000000" pitchFamily="2" charset="-122"/>
                  <a:ea typeface="方正悬针篆变简体" panose="02000000000000000000" pitchFamily="2" charset="-122"/>
                  <a:cs typeface="Aparajita" panose="020B0604020202020204" pitchFamily="34" charset="0"/>
                </a:rPr>
                <a:t>年代</a:t>
              </a:r>
              <a:endParaRPr kumimoji="0" lang="id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悬针篆变简体" panose="02000000000000000000" pitchFamily="2" charset="-122"/>
                <a:ea typeface="方正悬针篆变简体" panose="02000000000000000000" pitchFamily="2" charset="-122"/>
                <a:cs typeface="Aparajita" panose="020B0604020202020204" pitchFamily="34" charset="0"/>
              </a:endParaRPr>
            </a:p>
          </p:txBody>
        </p:sp>
        <p:sp>
          <p:nvSpPr>
            <p:cNvPr id="15" name="Rectangle 43"/>
            <p:cNvSpPr/>
            <p:nvPr/>
          </p:nvSpPr>
          <p:spPr>
            <a:xfrm>
              <a:off x="11384371" y="165659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669" tIns="22836" rIns="45669" bIns="2283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/>
                <a:ea typeface="+mn-ea"/>
                <a:cs typeface="+mn-cs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172361" y="400764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爱吾所爱</a:t>
            </a:r>
            <a:r>
              <a:rPr lang="en-US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  </a:t>
            </a:r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行吾所行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徽程青年们用手中的笔</a:t>
            </a:r>
            <a:endParaRPr lang="en-US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描绘下他们的世界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听从我心   无问西东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徽程青年专注的</a:t>
            </a:r>
            <a:endParaRPr lang="en-US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用坚韧的心灵绘画 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脚下有力量</a:t>
            </a:r>
            <a:r>
              <a:rPr lang="en-US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  </a:t>
            </a:r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心中有方向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36511" y="404527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除了学习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徽程青年们在舞台上也耀眼光芒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他们能歌善舞 热情高昂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用自身响亮的嗓音</a:t>
            </a:r>
            <a:endParaRPr lang="en-US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唱出了自己的激情</a:t>
            </a:r>
            <a:endParaRPr lang="en-US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在人生的舞台上纵情飞扬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2"/>
          <a:stretch>
            <a:fillRect/>
          </a:stretch>
        </p:blipFill>
        <p:spPr>
          <a:xfrm>
            <a:off x="450238" y="112626"/>
            <a:ext cx="2555837" cy="54573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860" y="210561"/>
            <a:ext cx="4585141" cy="382095"/>
          </a:xfrm>
          <a:prstGeom prst="rect">
            <a:avLst/>
          </a:prstGeom>
        </p:spPr>
      </p:pic>
      <p:pic>
        <p:nvPicPr>
          <p:cNvPr id="2050" name="Picture 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913" y="1377053"/>
            <a:ext cx="2800162" cy="184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2502" y="1377052"/>
            <a:ext cx="2800162" cy="184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7581944" y="4045273"/>
            <a:ext cx="6096000" cy="120084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图书馆，梦想开放的地方</a:t>
            </a:r>
            <a:endParaRPr lang="zh-CN" altLang="zh-CN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徽程青年们在这里激扬知识</a:t>
            </a:r>
            <a:endParaRPr lang="zh-CN" altLang="zh-CN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长方桌，思想交流的圣地</a:t>
            </a:r>
            <a:endParaRPr lang="zh-CN" altLang="zh-CN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徽程青年全神贯注的汲取知识</a:t>
            </a:r>
            <a:endParaRPr lang="zh-CN" altLang="zh-CN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</p:txBody>
      </p:sp>
      <p:pic>
        <p:nvPicPr>
          <p:cNvPr id="2053" name="Picture 5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29863" y="1377052"/>
            <a:ext cx="2800162" cy="184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361" y="1377052"/>
            <a:ext cx="2800162" cy="184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7911484" y="3337627"/>
            <a:ext cx="2262158" cy="369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（学校的老图书馆）</a:t>
            </a:r>
            <a:endParaRPr lang="zh-CN" altLang="zh-CN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</p:txBody>
      </p:sp>
    </p:spTree>
  </p:cSld>
  <p:clrMapOvr>
    <a:masterClrMapping/>
  </p:clrMapOvr>
  <p:transition advTm="5055">
    <p:checke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788092"/>
            <a:ext cx="12191365" cy="302580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3" name="Group 41"/>
          <p:cNvGrpSpPr/>
          <p:nvPr/>
        </p:nvGrpSpPr>
        <p:grpSpPr>
          <a:xfrm>
            <a:off x="3006075" y="193865"/>
            <a:ext cx="6179850" cy="497270"/>
            <a:chOff x="5981040" y="753495"/>
            <a:chExt cx="12359700" cy="994539"/>
          </a:xfrm>
        </p:grpSpPr>
        <p:sp>
          <p:nvSpPr>
            <p:cNvPr id="14" name="TextBox 42"/>
            <p:cNvSpPr txBox="1"/>
            <p:nvPr/>
          </p:nvSpPr>
          <p:spPr>
            <a:xfrm>
              <a:off x="5981040" y="753495"/>
              <a:ext cx="12359700" cy="830975"/>
            </a:xfrm>
            <a:prstGeom prst="rect">
              <a:avLst/>
            </a:prstGeom>
            <a:noFill/>
          </p:spPr>
          <p:txBody>
            <a:bodyPr wrap="square" lIns="45711" tIns="22855" rIns="45711" bIns="22855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400" dirty="0">
                  <a:solidFill>
                    <a:prstClr val="black"/>
                  </a:solidFill>
                  <a:latin typeface="方正悬针篆变简体" panose="02000000000000000000" pitchFamily="2" charset="-122"/>
                  <a:ea typeface="方正悬针篆变简体" panose="02000000000000000000" pitchFamily="2" charset="-122"/>
                  <a:cs typeface="Aparajita" panose="020B0604020202020204" pitchFamily="34" charset="0"/>
                </a:rPr>
                <a:t>0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悬针篆变简体" panose="02000000000000000000" pitchFamily="2" charset="-122"/>
                  <a:ea typeface="方正悬针篆变简体" panose="02000000000000000000" pitchFamily="2" charset="-122"/>
                  <a:cs typeface="Aparajita" panose="020B0604020202020204" pitchFamily="34" charset="0"/>
                </a:rPr>
                <a:t>0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悬针篆变简体" panose="02000000000000000000" pitchFamily="2" charset="-122"/>
                  <a:ea typeface="方正悬针篆变简体" panose="02000000000000000000" pitchFamily="2" charset="-122"/>
                  <a:cs typeface="Aparajita" panose="020B0604020202020204" pitchFamily="34" charset="0"/>
                </a:rPr>
                <a:t>年代</a:t>
              </a:r>
              <a:endParaRPr kumimoji="0" lang="id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悬针篆变简体" panose="02000000000000000000" pitchFamily="2" charset="-122"/>
                <a:ea typeface="方正悬针篆变简体" panose="02000000000000000000" pitchFamily="2" charset="-122"/>
                <a:cs typeface="Aparajita" panose="020B0604020202020204" pitchFamily="34" charset="0"/>
              </a:endParaRPr>
            </a:p>
          </p:txBody>
        </p:sp>
        <p:sp>
          <p:nvSpPr>
            <p:cNvPr id="15" name="Rectangle 43"/>
            <p:cNvSpPr/>
            <p:nvPr/>
          </p:nvSpPr>
          <p:spPr>
            <a:xfrm>
              <a:off x="11384371" y="165659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669" tIns="22836" rIns="45669" bIns="2283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/>
                <a:ea typeface="+mn-ea"/>
                <a:cs typeface="+mn-cs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254860" y="4029140"/>
            <a:ext cx="6096000" cy="18467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用科技改变生活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用创新改变世界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他们是站在时代顶端的弄潮儿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更是不断创新的钻研者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徽程学子们开阔自己的视野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写下光辉的岁月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en-US" altLang="zh-CN" b="1" dirty="0"/>
              <a:t> </a:t>
            </a:r>
            <a:endParaRPr lang="zh-CN" altLang="zh-CN" dirty="0"/>
          </a:p>
        </p:txBody>
      </p:sp>
      <p:sp>
        <p:nvSpPr>
          <p:cNvPr id="5" name="矩形 4"/>
          <p:cNvSpPr/>
          <p:nvPr/>
        </p:nvSpPr>
        <p:spPr>
          <a:xfrm>
            <a:off x="3136511" y="4009331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 </a:t>
            </a:r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为了促进学校</a:t>
            </a:r>
            <a:endParaRPr lang="en-US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专业化精英化的多元化发展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徽程青年们纷纷聚集在一起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在学校的标志物下</a:t>
            </a:r>
            <a:endParaRPr lang="en-US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开创了一个新的学习环境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有一群志同道合的人一起学习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这个开学具有重要意义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109974" y="4034689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 </a:t>
            </a:r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千里之行，始于足下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徽程青年们放下书本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从简单的实践出发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积极参加学校比赛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一个简单的自行车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也是能够创新的地方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小事不小</a:t>
            </a:r>
            <a:r>
              <a:rPr lang="en-US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  </a:t>
            </a:r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事无巨细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2"/>
          <a:stretch>
            <a:fillRect/>
          </a:stretch>
        </p:blipFill>
        <p:spPr>
          <a:xfrm>
            <a:off x="450238" y="112626"/>
            <a:ext cx="2555837" cy="54573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860" y="210561"/>
            <a:ext cx="4585141" cy="38209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061974" y="402127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首届研究生的离开告诉我们：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象牙塔下的生活是美好的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而徽程青年们总要走出去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那代表荣誉的学士服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更是一份沉甸甸的责任与担当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en-US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 </a:t>
            </a:r>
            <a:endParaRPr lang="zh-CN" altLang="zh-CN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</p:txBody>
      </p:sp>
      <p:pic>
        <p:nvPicPr>
          <p:cNvPr id="4098" name="Picture 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24" y="1334223"/>
            <a:ext cx="2649875" cy="1989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361" y="1334223"/>
            <a:ext cx="2649875" cy="1989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974" y="1334223"/>
            <a:ext cx="2649875" cy="1989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759" y="1334223"/>
            <a:ext cx="2649875" cy="1989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55">
    <p:checke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788092"/>
            <a:ext cx="12191365" cy="302580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3" name="Group 41"/>
          <p:cNvGrpSpPr/>
          <p:nvPr/>
        </p:nvGrpSpPr>
        <p:grpSpPr>
          <a:xfrm>
            <a:off x="3006075" y="193865"/>
            <a:ext cx="6179850" cy="497270"/>
            <a:chOff x="5981040" y="753495"/>
            <a:chExt cx="12359700" cy="994539"/>
          </a:xfrm>
        </p:grpSpPr>
        <p:sp>
          <p:nvSpPr>
            <p:cNvPr id="14" name="TextBox 42"/>
            <p:cNvSpPr txBox="1"/>
            <p:nvPr/>
          </p:nvSpPr>
          <p:spPr>
            <a:xfrm>
              <a:off x="5981040" y="753495"/>
              <a:ext cx="12359700" cy="830975"/>
            </a:xfrm>
            <a:prstGeom prst="rect">
              <a:avLst/>
            </a:prstGeom>
            <a:noFill/>
          </p:spPr>
          <p:txBody>
            <a:bodyPr wrap="square" lIns="45711" tIns="22855" rIns="45711" bIns="22855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400" dirty="0">
                  <a:solidFill>
                    <a:prstClr val="black"/>
                  </a:solidFill>
                  <a:latin typeface="方正悬针篆变简体" panose="02000000000000000000" pitchFamily="2" charset="-122"/>
                  <a:ea typeface="方正悬针篆变简体" panose="02000000000000000000" pitchFamily="2" charset="-122"/>
                  <a:cs typeface="Aparajita" panose="020B0604020202020204" pitchFamily="34" charset="0"/>
                </a:rPr>
                <a:t>1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悬针篆变简体" panose="02000000000000000000" pitchFamily="2" charset="-122"/>
                  <a:ea typeface="方正悬针篆变简体" panose="02000000000000000000" pitchFamily="2" charset="-122"/>
                  <a:cs typeface="Aparajita" panose="020B0604020202020204" pitchFamily="34" charset="0"/>
                </a:rPr>
                <a:t>0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悬针篆变简体" panose="02000000000000000000" pitchFamily="2" charset="-122"/>
                  <a:ea typeface="方正悬针篆变简体" panose="02000000000000000000" pitchFamily="2" charset="-122"/>
                  <a:cs typeface="Aparajita" panose="020B0604020202020204" pitchFamily="34" charset="0"/>
                </a:rPr>
                <a:t>年代</a:t>
              </a:r>
              <a:endParaRPr kumimoji="0" lang="id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悬针篆变简体" panose="02000000000000000000" pitchFamily="2" charset="-122"/>
                <a:ea typeface="方正悬针篆变简体" panose="02000000000000000000" pitchFamily="2" charset="-122"/>
                <a:cs typeface="Aparajita" panose="020B0604020202020204" pitchFamily="34" charset="0"/>
              </a:endParaRPr>
            </a:p>
          </p:txBody>
        </p:sp>
        <p:sp>
          <p:nvSpPr>
            <p:cNvPr id="15" name="Rectangle 43"/>
            <p:cNvSpPr/>
            <p:nvPr/>
          </p:nvSpPr>
          <p:spPr>
            <a:xfrm>
              <a:off x="11384371" y="165659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669" tIns="22836" rIns="45669" bIns="2283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/>
                <a:ea typeface="+mn-ea"/>
                <a:cs typeface="+mn-cs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88511" y="3943696"/>
            <a:ext cx="6096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国奖颁奖仪式上的真挚笑脸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背后是不懈的努力和燃烧的激情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我们要树立远大理想</a:t>
            </a:r>
            <a:endParaRPr lang="en-US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书写青春华章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让青春成为人生中</a:t>
            </a:r>
            <a:endParaRPr lang="en-US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最美丽的一段旅程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 </a:t>
            </a:r>
            <a:endParaRPr kumimoji="0" lang="zh-CN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36511" y="394664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纺织不仅织就服装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织就的更是青春的梦想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当一个人把自己的人生</a:t>
            </a:r>
            <a:endParaRPr lang="en-US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和人民的生活联系在一起时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他的青春便是永恒的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090770" y="3943624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航拍校园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宏大雄伟的教学楼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培养出多少国家未来的脊梁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青年是祖国的未来</a:t>
            </a:r>
            <a:endParaRPr lang="en-US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是民族的希望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实践历史使命</a:t>
            </a:r>
            <a:endParaRPr lang="en-US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让青春灿烂无悔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2"/>
          <a:stretch>
            <a:fillRect/>
          </a:stretch>
        </p:blipFill>
        <p:spPr>
          <a:xfrm>
            <a:off x="450238" y="112626"/>
            <a:ext cx="2555837" cy="54573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860" y="210561"/>
            <a:ext cx="4585141" cy="38209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050972" y="394362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凝聚电气的火花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凝聚青春的热血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精神从不凝固</a:t>
            </a:r>
            <a:endParaRPr lang="en-US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正如历史永不再现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r>
              <a:rPr lang="zh-CN" altLang="zh-CN" sz="1600" b="1" dirty="0"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时代将会赋予五四新的意义</a:t>
            </a:r>
            <a:endParaRPr lang="zh-CN" altLang="zh-CN" sz="1600" b="1" dirty="0"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瘦金书简体" panose="03000509000000000000" pitchFamily="65" charset="-122"/>
                <a:ea typeface="方正瘦金书简体" panose="03000509000000000000" pitchFamily="65" charset="-122"/>
                <a:cs typeface="+mn-cs"/>
              </a:rPr>
              <a:t> </a:t>
            </a:r>
            <a:endParaRPr kumimoji="0" lang="zh-CN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瘦金书简体" panose="03000509000000000000" pitchFamily="65" charset="-122"/>
              <a:ea typeface="方正瘦金书简体" panose="03000509000000000000" pitchFamily="65" charset="-122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58" y="1458444"/>
            <a:ext cx="2805544" cy="179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428" y="1458444"/>
            <a:ext cx="2805544" cy="179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030" y="1458444"/>
            <a:ext cx="2805544" cy="179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770" y="1458444"/>
            <a:ext cx="2805544" cy="179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55">
    <p:checke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41"/>
          <p:cNvGrpSpPr/>
          <p:nvPr/>
        </p:nvGrpSpPr>
        <p:grpSpPr>
          <a:xfrm>
            <a:off x="3006075" y="193865"/>
            <a:ext cx="6179850" cy="497270"/>
            <a:chOff x="5981040" y="753495"/>
            <a:chExt cx="12359700" cy="994539"/>
          </a:xfrm>
        </p:grpSpPr>
        <p:sp>
          <p:nvSpPr>
            <p:cNvPr id="14" name="TextBox 42"/>
            <p:cNvSpPr txBox="1"/>
            <p:nvPr/>
          </p:nvSpPr>
          <p:spPr>
            <a:xfrm>
              <a:off x="5981040" y="753495"/>
              <a:ext cx="12359700" cy="830975"/>
            </a:xfrm>
            <a:prstGeom prst="rect">
              <a:avLst/>
            </a:prstGeom>
            <a:noFill/>
          </p:spPr>
          <p:txBody>
            <a:bodyPr wrap="square" lIns="45711" tIns="22855" rIns="45711" bIns="22855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悬针篆变简体" panose="02000000000000000000" pitchFamily="2" charset="-122"/>
                  <a:ea typeface="方正悬针篆变简体" panose="02000000000000000000" pitchFamily="2" charset="-122"/>
                  <a:cs typeface="Aparajita" panose="020B0604020202020204" pitchFamily="34" charset="0"/>
                </a:rPr>
                <a:t>结束语</a:t>
              </a:r>
              <a:endParaRPr kumimoji="0" lang="id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悬针篆变简体" panose="02000000000000000000" pitchFamily="2" charset="-122"/>
                <a:ea typeface="方正悬针篆变简体" panose="02000000000000000000" pitchFamily="2" charset="-122"/>
                <a:cs typeface="Aparajita" panose="020B0604020202020204" pitchFamily="34" charset="0"/>
              </a:endParaRPr>
            </a:p>
          </p:txBody>
        </p:sp>
        <p:sp>
          <p:nvSpPr>
            <p:cNvPr id="15" name="Rectangle 43"/>
            <p:cNvSpPr/>
            <p:nvPr/>
          </p:nvSpPr>
          <p:spPr>
            <a:xfrm>
              <a:off x="11384371" y="1656597"/>
              <a:ext cx="1553038" cy="9143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669" tIns="22836" rIns="45669" bIns="2283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/>
                <a:ea typeface="+mn-ea"/>
                <a:cs typeface="+mn-cs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2"/>
          <a:stretch>
            <a:fillRect/>
          </a:stretch>
        </p:blipFill>
        <p:spPr>
          <a:xfrm>
            <a:off x="450238" y="112626"/>
            <a:ext cx="2555837" cy="54573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860" y="210561"/>
            <a:ext cx="4585141" cy="38209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213930" y="1474619"/>
            <a:ext cx="7810500" cy="390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 </a:t>
            </a:r>
            <a:r>
              <a:rPr lang="zh-CN" altLang="zh-CN" sz="3200" b="1" dirty="0">
                <a:solidFill>
                  <a:srgbClr val="FF0000"/>
                </a:solidFill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徽程足迹是时代的缩影，绚烂的青春</a:t>
            </a:r>
            <a:endParaRPr lang="zh-CN" altLang="zh-CN" sz="3200" b="1" dirty="0">
              <a:solidFill>
                <a:srgbClr val="FF0000"/>
              </a:solidFill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pPr algn="ctr"/>
            <a:r>
              <a:rPr lang="zh-CN" altLang="zh-CN" sz="3200" b="1" dirty="0">
                <a:solidFill>
                  <a:srgbClr val="FF0000"/>
                </a:solidFill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一代代青年人在此厚积薄发，积蓄能量</a:t>
            </a:r>
            <a:endParaRPr lang="zh-CN" altLang="zh-CN" sz="3200" b="1" dirty="0">
              <a:solidFill>
                <a:srgbClr val="FF0000"/>
              </a:solidFill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pPr algn="ctr"/>
            <a:r>
              <a:rPr lang="zh-CN" altLang="zh-CN" sz="3200" b="1" dirty="0">
                <a:solidFill>
                  <a:srgbClr val="FF0000"/>
                </a:solidFill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不论时代的变换更迭，爱国主义历久弥新</a:t>
            </a:r>
            <a:endParaRPr lang="zh-CN" altLang="zh-CN" sz="3200" b="1" dirty="0">
              <a:solidFill>
                <a:srgbClr val="FF0000"/>
              </a:solidFill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pPr algn="ctr"/>
            <a:r>
              <a:rPr lang="zh-CN" altLang="zh-CN" sz="3200" b="1" dirty="0">
                <a:solidFill>
                  <a:srgbClr val="FF0000"/>
                </a:solidFill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传承不止于书本语言，在于一代代新青年</a:t>
            </a:r>
            <a:endParaRPr lang="zh-CN" altLang="zh-CN" sz="3200" b="1" dirty="0">
              <a:solidFill>
                <a:srgbClr val="FF0000"/>
              </a:solidFill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pPr algn="ctr"/>
            <a:r>
              <a:rPr lang="zh-CN" altLang="zh-CN" sz="3200" b="1" dirty="0">
                <a:solidFill>
                  <a:srgbClr val="FF0000"/>
                </a:solidFill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书生意气，增添新时代</a:t>
            </a:r>
            <a:endParaRPr lang="zh-CN" altLang="zh-CN" sz="3200" b="1" dirty="0">
              <a:solidFill>
                <a:srgbClr val="FF0000"/>
              </a:solidFill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pPr algn="ctr"/>
            <a:r>
              <a:rPr lang="zh-CN" altLang="zh-CN" sz="3200" b="1" dirty="0">
                <a:solidFill>
                  <a:srgbClr val="FF0000"/>
                </a:solidFill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问此精神何处寻？在何人？</a:t>
            </a:r>
            <a:endParaRPr lang="zh-CN" altLang="zh-CN" sz="3200" b="1" dirty="0">
              <a:solidFill>
                <a:srgbClr val="FF0000"/>
              </a:solidFill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pPr algn="ctr"/>
            <a:r>
              <a:rPr lang="zh-CN" altLang="zh-CN" sz="3200" b="1" dirty="0">
                <a:solidFill>
                  <a:srgbClr val="FF0000"/>
                </a:solidFill>
                <a:latin typeface="方正瘦金书简体" panose="03000509000000000000" pitchFamily="65" charset="-122"/>
                <a:ea typeface="方正瘦金书简体" panose="03000509000000000000" pitchFamily="65" charset="-122"/>
              </a:rPr>
              <a:t>还看徽程今朝！</a:t>
            </a:r>
            <a:endParaRPr lang="zh-CN" altLang="zh-CN" sz="3200" b="1" dirty="0">
              <a:solidFill>
                <a:srgbClr val="FF0000"/>
              </a:solidFill>
              <a:latin typeface="方正瘦金书简体" panose="03000509000000000000" pitchFamily="65" charset="-122"/>
              <a:ea typeface="方正瘦金书简体" panose="03000509000000000000" pitchFamily="65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2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瘦金书简体" panose="03000509000000000000" pitchFamily="65" charset="-122"/>
              <a:ea typeface="方正瘦金书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5055">
    <p:checker dir="vert"/>
  </p:transition>
</p:sld>
</file>

<file path=ppt/theme/theme1.xml><?xml version="1.0" encoding="utf-8"?>
<a:theme xmlns:a="http://schemas.openxmlformats.org/drawingml/2006/main" name="Office 主题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1252</Words>
  <Application>WPS 演示</Application>
  <PresentationFormat>宽屏</PresentationFormat>
  <Paragraphs>153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7" baseType="lpstr">
      <vt:lpstr>Arial</vt:lpstr>
      <vt:lpstr>宋体</vt:lpstr>
      <vt:lpstr>Wingdings</vt:lpstr>
      <vt:lpstr>Gill Sans</vt:lpstr>
      <vt:lpstr>Roboto Bold</vt:lpstr>
      <vt:lpstr>Segoe Print</vt:lpstr>
      <vt:lpstr>Roboto Light</vt:lpstr>
      <vt:lpstr>Roboto Regular</vt:lpstr>
      <vt:lpstr>方正悬针篆变简体</vt:lpstr>
      <vt:lpstr>Aparajita</vt:lpstr>
      <vt:lpstr>Open Sans Light</vt:lpstr>
      <vt:lpstr>方正瘦金书简体</vt:lpstr>
      <vt:lpstr>Calibri</vt:lpstr>
      <vt:lpstr>Calibri</vt:lpstr>
      <vt:lpstr>NumberOnly</vt:lpstr>
      <vt:lpstr>微软雅黑</vt:lpstr>
      <vt:lpstr>Arial Unicode MS</vt:lpstr>
      <vt:lpstr>Calibri Light</vt:lpstr>
      <vt:lpstr>Gill Sans MT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都笑风</dc:creator>
  <cp:lastModifiedBy>Administrator</cp:lastModifiedBy>
  <cp:revision>50</cp:revision>
  <dcterms:created xsi:type="dcterms:W3CDTF">2019-05-06T09:47:00Z</dcterms:created>
  <dcterms:modified xsi:type="dcterms:W3CDTF">2019-05-31T12:34:13Z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